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3"/>
    <p:sldMasterId id="2147483773" r:id="rId4"/>
    <p:sldMasterId id="2147483877" r:id="rId5"/>
    <p:sldMasterId id="2147483892" r:id="rId6"/>
  </p:sldMasterIdLst>
  <p:notesMasterIdLst>
    <p:notesMasterId r:id="rId17"/>
  </p:notesMasterIdLst>
  <p:handoutMasterIdLst>
    <p:handoutMasterId r:id="rId18"/>
  </p:handoutMasterIdLst>
  <p:sldIdLst>
    <p:sldId id="471" r:id="rId7"/>
    <p:sldId id="414" r:id="rId8"/>
    <p:sldId id="415" r:id="rId9"/>
    <p:sldId id="480" r:id="rId10"/>
    <p:sldId id="481" r:id="rId11"/>
    <p:sldId id="456" r:id="rId12"/>
    <p:sldId id="482" r:id="rId13"/>
    <p:sldId id="483" r:id="rId14"/>
    <p:sldId id="484" r:id="rId15"/>
    <p:sldId id="470" r:id="rId16"/>
  </p:sldIdLst>
  <p:sldSz cx="9144000" cy="5143500" type="screen16x9"/>
  <p:notesSz cx="7010400" cy="9296400"/>
  <p:defaultTextStyle>
    <a:defPPr>
      <a:defRPr lang="en-US"/>
    </a:defPPr>
    <a:lvl1pPr marL="0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7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35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95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69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14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2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34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3" algn="l" defTabSz="9135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6CD"/>
    <a:srgbClr val="00A5D3"/>
    <a:srgbClr val="17375E"/>
    <a:srgbClr val="6BA6C3"/>
    <a:srgbClr val="7DC3E7"/>
    <a:srgbClr val="439BB3"/>
    <a:srgbClr val="6BB3C7"/>
    <a:srgbClr val="31859C"/>
    <a:srgbClr val="27859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3" autoAdjust="0"/>
    <p:restoredTop sz="94011" autoAdjust="0"/>
  </p:normalViewPr>
  <p:slideViewPr>
    <p:cSldViewPr>
      <p:cViewPr varScale="1">
        <p:scale>
          <a:sx n="87" d="100"/>
          <a:sy n="87" d="100"/>
        </p:scale>
        <p:origin x="18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2405492736661E-2"/>
          <c:y val="0.141526319626713"/>
          <c:w val="0.58650106159326998"/>
          <c:h val="0.69693460192475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13-4746-947E-CCE69B70BD1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13-4746-947E-CCE69B70BD19}"/>
              </c:ext>
            </c:extLst>
          </c:dPt>
          <c:dLbls>
            <c:dLbl>
              <c:idx val="4"/>
              <c:layout>
                <c:manualLayout>
                  <c:x val="-2.7880696086582074E-3"/>
                  <c:y val="-1.24057601800496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13-4746-947E-CCE69B70BD19}"/>
                </c:ext>
              </c:extLst>
            </c:dLbl>
            <c:dLbl>
              <c:idx val="5"/>
              <c:layout>
                <c:manualLayout>
                  <c:x val="0"/>
                  <c:y val="-4.9623040720198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13-4746-947E-CCE69B70BD1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lang="en-IN" sz="105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एपीएम/एनएपीएम</c:v>
                </c:pt>
                <c:pt idx="1">
                  <c:v>आरएलएनजी </c:v>
                </c:pt>
                <c:pt idx="2">
                  <c:v>पीएमटी</c:v>
                </c:pt>
                <c:pt idx="3">
                  <c:v>एसपीओटी</c:v>
                </c:pt>
                <c:pt idx="4">
                  <c:v>मिड टर्म</c:v>
                </c:pt>
                <c:pt idx="5">
                  <c:v>आरआईएल</c:v>
                </c:pt>
              </c:strCache>
            </c:str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39.99</c:v>
                </c:pt>
                <c:pt idx="1">
                  <c:v>44.25</c:v>
                </c:pt>
                <c:pt idx="2">
                  <c:v>0</c:v>
                </c:pt>
                <c:pt idx="3">
                  <c:v>6.08</c:v>
                </c:pt>
                <c:pt idx="4">
                  <c:v>7.27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13-4746-947E-CCE69B70B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29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609552804611423E-2"/>
          <c:y val="0.83481388429235381"/>
          <c:w val="0.95539044719538879"/>
          <c:h val="0.16518611570764608"/>
        </c:manualLayout>
      </c:layout>
      <c:overlay val="0"/>
      <c:txPr>
        <a:bodyPr/>
        <a:lstStyle/>
        <a:p>
          <a:pPr>
            <a:defRPr lang="en-IN" sz="9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10432292801346E-2"/>
          <c:y val="0.28896744144908365"/>
          <c:w val="0.83750000000000002"/>
          <c:h val="0.49527009506043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3503</c:v>
                </c:pt>
                <c:pt idx="1">
                  <c:v>4618</c:v>
                </c:pt>
                <c:pt idx="2">
                  <c:v>6026</c:v>
                </c:pt>
                <c:pt idx="3">
                  <c:v>6621</c:v>
                </c:pt>
                <c:pt idx="4">
                  <c:v>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F-4236-A973-AEC47D8BE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4114432"/>
        <c:axId val="128428864"/>
      </c:barChart>
      <c:catAx>
        <c:axId val="441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428864"/>
        <c:crosses val="autoZero"/>
        <c:auto val="1"/>
        <c:lblAlgn val="ctr"/>
        <c:lblOffset val="100"/>
        <c:noMultiLvlLbl val="0"/>
      </c:catAx>
      <c:valAx>
        <c:axId val="12842886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41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155612959509E-2"/>
          <c:y val="0.24712638192953171"/>
          <c:w val="0.83750000000000002"/>
          <c:h val="0.49466846947161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3">
                  <a:lumMod val="50000"/>
                </a:schemeClr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9C-4F93-9FA3-130FD0D9847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9C-4F93-9FA3-130FD0D98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 * #,##0.00_ ;_ * \-#,##0.00_ ;_ * "-"??_ ;_ @_ </c:formatCode>
                <c:ptCount val="5"/>
                <c:pt idx="0">
                  <c:v>0.16</c:v>
                </c:pt>
                <c:pt idx="1">
                  <c:v>5.9176664086687293E-2</c:v>
                </c:pt>
                <c:pt idx="2">
                  <c:v>0.03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48-48E5-B764-82F788629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223744"/>
        <c:axId val="184178304"/>
      </c:lineChart>
      <c:catAx>
        <c:axId val="18422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84178304"/>
        <c:crosses val="autoZero"/>
        <c:auto val="1"/>
        <c:lblAlgn val="ctr"/>
        <c:lblOffset val="100"/>
        <c:noMultiLvlLbl val="0"/>
      </c:catAx>
      <c:valAx>
        <c:axId val="184178304"/>
        <c:scaling>
          <c:orientation val="minMax"/>
        </c:scaling>
        <c:delete val="1"/>
        <c:axPos val="l"/>
        <c:numFmt formatCode="_ * #,##0.00_ ;_ * \-#,##0.00_ ;_ * &quot;-&quot;??_ ;_ @_ " sourceLinked="1"/>
        <c:majorTickMark val="out"/>
        <c:minorTickMark val="none"/>
        <c:tickLblPos val="none"/>
        <c:crossAx val="18422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4663220127787092"/>
          <c:w val="0.83750000000000002"/>
          <c:h val="0.49466846947161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60-4292-B519-395419250E2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60-4292-B519-395419250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12.550093289156067</c:v>
                </c:pt>
                <c:pt idx="1">
                  <c:v>15.377723048213893</c:v>
                </c:pt>
                <c:pt idx="2">
                  <c:v>18</c:v>
                </c:pt>
                <c:pt idx="3">
                  <c:v>15</c:v>
                </c:pt>
                <c:pt idx="4">
                  <c:v>7.37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9-4847-BD9A-964D7AF1C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519168"/>
        <c:axId val="168188672"/>
      </c:lineChart>
      <c:catAx>
        <c:axId val="18451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68188672"/>
        <c:crosses val="autoZero"/>
        <c:auto val="1"/>
        <c:lblAlgn val="ctr"/>
        <c:lblOffset val="100"/>
        <c:noMultiLvlLbl val="0"/>
      </c:catAx>
      <c:valAx>
        <c:axId val="1681886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8451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155612959447E-2"/>
          <c:y val="0.24663220127787058"/>
          <c:w val="0.83750000000000002"/>
          <c:h val="0.49466846947161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3">
                  <a:lumMod val="50000"/>
                </a:schemeClr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1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9E-4212-A16F-C62B902429F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1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9E-4212-A16F-C62B9024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11</c:v>
                </c:pt>
                <c:pt idx="1">
                  <c:v>13.141998846643855</c:v>
                </c:pt>
                <c:pt idx="2">
                  <c:v>15</c:v>
                </c:pt>
                <c:pt idx="3">
                  <c:v>16</c:v>
                </c:pt>
                <c:pt idx="4">
                  <c:v>6.89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D4-49D4-A8C4-837D96010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225280"/>
        <c:axId val="184173696"/>
      </c:lineChart>
      <c:catAx>
        <c:axId val="18422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84173696"/>
        <c:crosses val="autoZero"/>
        <c:auto val="1"/>
        <c:lblAlgn val="ctr"/>
        <c:lblOffset val="100"/>
        <c:noMultiLvlLbl val="0"/>
      </c:catAx>
      <c:valAx>
        <c:axId val="18417369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8422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2643018107585067"/>
          <c:w val="0.83750000000000002"/>
          <c:h val="0.514870489673639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diamond"/>
            <c:size val="10"/>
            <c:spPr>
              <a:solidFill>
                <a:srgbClr val="FFC00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BE-494B-8A02-66BE7590F62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BE-494B-8A02-66BE7590F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7.7669397184372375</c:v>
                </c:pt>
                <c:pt idx="1">
                  <c:v>10.240063260130492</c:v>
                </c:pt>
                <c:pt idx="2">
                  <c:v>13.5</c:v>
                </c:pt>
                <c:pt idx="3">
                  <c:v>14.65</c:v>
                </c:pt>
                <c:pt idx="4" formatCode="_ * #,##0_ ;_ * \-#,##0_ ;_ * &quot;-&quot;??_ ;_ @_ ">
                  <c:v>6.63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B4-4FEC-8964-437939540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428032"/>
        <c:axId val="184175424"/>
      </c:lineChart>
      <c:catAx>
        <c:axId val="18442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84175424"/>
        <c:crosses val="autoZero"/>
        <c:auto val="1"/>
        <c:lblAlgn val="ctr"/>
        <c:lblOffset val="100"/>
        <c:noMultiLvlLbl val="0"/>
      </c:catAx>
      <c:valAx>
        <c:axId val="1841754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8442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47586442998974E-2"/>
          <c:y val="0.22643018107585067"/>
          <c:w val="0.83750000000000002"/>
          <c:h val="0.514870489673639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2A-4533-9F54-5CD410F4374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2A-4533-9F54-5CD410F4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H1 FY21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63669.108963999999</c:v>
                </c:pt>
                <c:pt idx="1">
                  <c:v>74101.630869333341</c:v>
                </c:pt>
                <c:pt idx="2">
                  <c:v>78319</c:v>
                </c:pt>
                <c:pt idx="3">
                  <c:v>34525</c:v>
                </c:pt>
                <c:pt idx="4">
                  <c:v>39148.03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EB-4382-8DEC-886D327B5F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197056"/>
        <c:axId val="184180032"/>
      </c:lineChart>
      <c:catAx>
        <c:axId val="18519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84180032"/>
        <c:crosses val="autoZero"/>
        <c:auto val="1"/>
        <c:lblAlgn val="ctr"/>
        <c:lblOffset val="100"/>
        <c:noMultiLvlLbl val="0"/>
      </c:catAx>
      <c:valAx>
        <c:axId val="18418003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851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2643018107585067"/>
          <c:w val="0.83750000000000002"/>
          <c:h val="0.514870489673639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A1-4323-819C-B829163C6E0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A1-4323-819C-B829163C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141.16999999999999</c:v>
                </c:pt>
                <c:pt idx="1">
                  <c:v>164.3</c:v>
                </c:pt>
                <c:pt idx="2">
                  <c:v>173.65</c:v>
                </c:pt>
                <c:pt idx="3">
                  <c:v>76.55</c:v>
                </c:pt>
                <c:pt idx="4">
                  <c:v>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DC-4669-B79E-7CC7E1324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520192"/>
        <c:axId val="184157312"/>
      </c:lineChart>
      <c:catAx>
        <c:axId val="18452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84157312"/>
        <c:crosses val="autoZero"/>
        <c:auto val="1"/>
        <c:lblAlgn val="ctr"/>
        <c:lblOffset val="100"/>
        <c:noMultiLvlLbl val="0"/>
      </c:catAx>
      <c:valAx>
        <c:axId val="184157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8452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3099680118110199"/>
          <c:w val="0.83750000000000002"/>
          <c:h val="0.71015668495983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rgbClr val="A04D0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49215</c:v>
                </c:pt>
                <c:pt idx="1">
                  <c:v>54556</c:v>
                </c:pt>
                <c:pt idx="2">
                  <c:v>75912.02</c:v>
                </c:pt>
                <c:pt idx="3">
                  <c:v>72414</c:v>
                </c:pt>
                <c:pt idx="4">
                  <c:v>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4-4A18-80F1-8366ED1B9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6349824"/>
        <c:axId val="95601216"/>
      </c:barChart>
      <c:catAx>
        <c:axId val="4634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95601216"/>
        <c:crosses val="autoZero"/>
        <c:auto val="1"/>
        <c:lblAlgn val="ctr"/>
        <c:lblOffset val="100"/>
        <c:noMultiLvlLbl val="0"/>
      </c:catAx>
      <c:valAx>
        <c:axId val="9560121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634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3099680118110199"/>
          <c:w val="0.83750000000000002"/>
          <c:h val="0.71015668495983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7233</c:v>
                </c:pt>
                <c:pt idx="1">
                  <c:v>8758</c:v>
                </c:pt>
                <c:pt idx="2">
                  <c:v>11657.02</c:v>
                </c:pt>
                <c:pt idx="3">
                  <c:v>12818</c:v>
                </c:pt>
                <c:pt idx="4">
                  <c:v>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D-423B-8953-20135A051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7101440"/>
        <c:axId val="95602944"/>
      </c:barChart>
      <c:catAx>
        <c:axId val="4710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95602944"/>
        <c:crosses val="autoZero"/>
        <c:auto val="1"/>
        <c:lblAlgn val="ctr"/>
        <c:lblOffset val="100"/>
        <c:noMultiLvlLbl val="0"/>
      </c:catAx>
      <c:valAx>
        <c:axId val="9560294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710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3099680118110199"/>
          <c:w val="0.83750000000000002"/>
          <c:h val="0.71015668495983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5183</c:v>
                </c:pt>
                <c:pt idx="1">
                  <c:v>6936</c:v>
                </c:pt>
                <c:pt idx="2">
                  <c:v>9831.17</c:v>
                </c:pt>
                <c:pt idx="3">
                  <c:v>10429</c:v>
                </c:pt>
                <c:pt idx="4">
                  <c:v>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F-4AC5-8381-149703D457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7801856"/>
        <c:axId val="95604672"/>
      </c:barChart>
      <c:catAx>
        <c:axId val="478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95604672"/>
        <c:crosses val="autoZero"/>
        <c:auto val="1"/>
        <c:lblAlgn val="ctr"/>
        <c:lblOffset val="100"/>
        <c:noMultiLvlLbl val="0"/>
      </c:catAx>
      <c:valAx>
        <c:axId val="956046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780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24054927366603E-2"/>
          <c:y val="0.141526319626713"/>
          <c:w val="0.58650106159326987"/>
          <c:h val="0.69693460192475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954-48F9-A1C8-074CF62147EA}"/>
              </c:ext>
            </c:extLst>
          </c:dPt>
          <c:dLbls>
            <c:dLbl>
              <c:idx val="5"/>
              <c:layout>
                <c:manualLayout>
                  <c:x val="1.9522534582775551E-2"/>
                  <c:y val="-4.8916841369671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54-48F9-A1C8-074CF6214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050" b="0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APM/NAPM</c:v>
                </c:pt>
                <c:pt idx="1">
                  <c:v>RLNG </c:v>
                </c:pt>
                <c:pt idx="2">
                  <c:v>PMT</c:v>
                </c:pt>
                <c:pt idx="3">
                  <c:v>Spot</c:v>
                </c:pt>
                <c:pt idx="4">
                  <c:v>Mid Term</c:v>
                </c:pt>
              </c:strCache>
            </c:str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>
                  <c:v>43.1</c:v>
                </c:pt>
                <c:pt idx="1">
                  <c:v>28.42</c:v>
                </c:pt>
                <c:pt idx="2">
                  <c:v>0</c:v>
                </c:pt>
                <c:pt idx="3">
                  <c:v>6.1</c:v>
                </c:pt>
                <c:pt idx="4">
                  <c:v>7.77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4-48F9-A1C8-074CF62147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2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3099680118110199"/>
          <c:w val="0.83750000000000002"/>
          <c:h val="0.71015668495983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3368</c:v>
                </c:pt>
                <c:pt idx="1">
                  <c:v>4799</c:v>
                </c:pt>
                <c:pt idx="2">
                  <c:v>6545.72</c:v>
                </c:pt>
                <c:pt idx="3">
                  <c:v>9422</c:v>
                </c:pt>
                <c:pt idx="4">
                  <c:v>1711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0-47CB-8D38-5D2DBD4A1E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51317248"/>
        <c:axId val="95606400"/>
      </c:barChart>
      <c:catAx>
        <c:axId val="5131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95606400"/>
        <c:crosses val="autoZero"/>
        <c:auto val="1"/>
        <c:lblAlgn val="ctr"/>
        <c:lblOffset val="100"/>
        <c:noMultiLvlLbl val="0"/>
      </c:catAx>
      <c:valAx>
        <c:axId val="9560640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5131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3497260210894"/>
          <c:y val="9.4697355138300077E-2"/>
          <c:w val="0.26503752820371129"/>
          <c:h val="0.619780065953294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2019-20</c:v>
                </c:pt>
              </c:strCache>
            </c:strRef>
          </c:tx>
          <c:dLbls>
            <c:dLbl>
              <c:idx val="0"/>
              <c:layout>
                <c:manualLayout>
                  <c:x val="-0.12559523710382067"/>
                  <c:y val="0.1379220922824181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94-42AF-BB83-5489AB90BB05}"/>
                </c:ext>
              </c:extLst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E0-4830-AC7D-D0D0D9B4B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पाइपलाइन</c:v>
                </c:pt>
                <c:pt idx="1">
                  <c:v>शहर गैस वितरण</c:v>
                </c:pt>
                <c:pt idx="2">
                  <c:v>पेट्रोकेमिकल</c:v>
                </c:pt>
                <c:pt idx="3">
                  <c:v>ईएंडपी</c:v>
                </c:pt>
                <c:pt idx="4">
                  <c:v>इक्विटी निवेश</c:v>
                </c:pt>
                <c:pt idx="5">
                  <c:v>प्रचालन कैपेक्स</c:v>
                </c:pt>
              </c:strCache>
            </c:strRef>
          </c:cat>
          <c:val>
            <c:numRef>
              <c:f>Sheet1!$B$2:$B$7</c:f>
              <c:numCache>
                <c:formatCode>_ * #,##0_ ;_ * \-#,##0_ ;_ * "-"??_ ;_ @_ </c:formatCode>
                <c:ptCount val="6"/>
                <c:pt idx="0">
                  <c:v>4400</c:v>
                </c:pt>
                <c:pt idx="1">
                  <c:v>200</c:v>
                </c:pt>
                <c:pt idx="3">
                  <c:v>150</c:v>
                </c:pt>
                <c:pt idx="4">
                  <c:v>650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E0-4830-AC7D-D0D0D9B4B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2318886968397212E-2"/>
          <c:y val="0.91087154546858162"/>
          <c:w val="0.9062905788092277"/>
          <c:h val="8.9128454531418905E-2"/>
        </c:manualLayout>
      </c:layout>
      <c:overlay val="0"/>
      <c:txPr>
        <a:bodyPr/>
        <a:lstStyle/>
        <a:p>
          <a:pPr>
            <a:defRPr sz="1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66247640097624E-2"/>
          <c:y val="0.13401359445453931"/>
          <c:w val="0.27161647557213242"/>
          <c:h val="0.635164681337909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2020-21</c:v>
                </c:pt>
              </c:strCache>
            </c:strRef>
          </c:tx>
          <c:dLbls>
            <c:dLbl>
              <c:idx val="0"/>
              <c:layout>
                <c:manualLayout>
                  <c:x val="-3.0747728860936407E-2"/>
                  <c:y val="0.1302272037450746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A3-4466-A34E-A1D7C6CBC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Pipeline</c:v>
                </c:pt>
                <c:pt idx="1">
                  <c:v>City Gas Distribution (Equity)</c:v>
                </c:pt>
                <c:pt idx="2">
                  <c:v>Petrochemical</c:v>
                </c:pt>
                <c:pt idx="3">
                  <c:v>E&amp;P</c:v>
                </c:pt>
                <c:pt idx="4">
                  <c:v>Equity Investments</c:v>
                </c:pt>
                <c:pt idx="5">
                  <c:v>Operational Capex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4250</c:v>
                </c:pt>
                <c:pt idx="1">
                  <c:v>200</c:v>
                </c:pt>
                <c:pt idx="2">
                  <c:v>200</c:v>
                </c:pt>
                <c:pt idx="3">
                  <c:v>150</c:v>
                </c:pt>
                <c:pt idx="4">
                  <c:v>1200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86-4F6E-9848-061AFB020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66247640097624E-2"/>
          <c:y val="0.13401359445453931"/>
          <c:w val="0.27161647557213242"/>
          <c:h val="0.635164681337909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2021-22</c:v>
                </c:pt>
              </c:strCache>
            </c:strRef>
          </c:tx>
          <c:dLbls>
            <c:dLbl>
              <c:idx val="0"/>
              <c:layout>
                <c:manualLayout>
                  <c:x val="-4.4723969252271137E-2"/>
                  <c:y val="0.1562726444940895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CA-4A8D-A545-E7F0B8B91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Pipeline</c:v>
                </c:pt>
                <c:pt idx="1">
                  <c:v>City Gas Distribution (Equity)</c:v>
                </c:pt>
                <c:pt idx="2">
                  <c:v>Petrochemical</c:v>
                </c:pt>
                <c:pt idx="3">
                  <c:v>E&amp;P</c:v>
                </c:pt>
                <c:pt idx="4">
                  <c:v>Equity Investments</c:v>
                </c:pt>
                <c:pt idx="5">
                  <c:v>Operational Capex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4750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750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A-4A8D-A545-E7F0B8B91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0000000000001E-2"/>
          <c:y val="0.13099680118110202"/>
          <c:w val="0.83750000000000002"/>
          <c:h val="0.610878140232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गैस परिसंचरण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100.38</c:v>
                </c:pt>
                <c:pt idx="1">
                  <c:v>105.23</c:v>
                </c:pt>
                <c:pt idx="2">
                  <c:v>107.43</c:v>
                </c:pt>
                <c:pt idx="3">
                  <c:v>108.37</c:v>
                </c:pt>
                <c:pt idx="4">
                  <c:v>98.37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8-478A-8B39-A380DBEB2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गैस विपणन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Sheet1!$C$2:$C$6</c:f>
              <c:numCache>
                <c:formatCode>_ * #,##0_ ;_ * \-#,##0_ ;_ * "-"??_ ;_ @_ </c:formatCode>
                <c:ptCount val="5"/>
                <c:pt idx="0">
                  <c:v>81.209999999999994</c:v>
                </c:pt>
                <c:pt idx="1">
                  <c:v>85.01</c:v>
                </c:pt>
                <c:pt idx="2">
                  <c:v>96.93</c:v>
                </c:pt>
                <c:pt idx="3">
                  <c:v>96.26</c:v>
                </c:pt>
                <c:pt idx="4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8-478A-8B39-A380DBEB2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100588544"/>
        <c:axId val="51779200"/>
      </c:barChart>
      <c:catAx>
        <c:axId val="10058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1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51779200"/>
        <c:crosses val="autoZero"/>
        <c:auto val="1"/>
        <c:lblAlgn val="ctr"/>
        <c:lblOffset val="100"/>
        <c:noMultiLvlLbl val="0"/>
      </c:catAx>
      <c:valAx>
        <c:axId val="51779200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00588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585357681353664E-2"/>
          <c:y val="0.86981877265341834"/>
          <c:w val="0.66414235454610748"/>
          <c:h val="0.13018122734658163"/>
        </c:manualLayout>
      </c:layout>
      <c:overlay val="0"/>
      <c:txPr>
        <a:bodyPr/>
        <a:lstStyle/>
        <a:p>
          <a:pPr>
            <a:defRPr lang="en-IN" sz="1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2753634161114475"/>
          <c:w val="0.83750000000000002"/>
          <c:h val="0.52620179689077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 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577</c:v>
                </c:pt>
                <c:pt idx="1">
                  <c:v>674.03300000000002</c:v>
                </c:pt>
                <c:pt idx="2">
                  <c:v>734.636753</c:v>
                </c:pt>
                <c:pt idx="3">
                  <c:v>737</c:v>
                </c:pt>
                <c:pt idx="4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1-4FC6-A2BB-E4E2651741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128161280"/>
        <c:axId val="128303104"/>
      </c:barChart>
      <c:catAx>
        <c:axId val="12816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303104"/>
        <c:crosses val="autoZero"/>
        <c:auto val="1"/>
        <c:lblAlgn val="ctr"/>
        <c:lblOffset val="100"/>
        <c:noMultiLvlLbl val="0"/>
      </c:catAx>
      <c:valAx>
        <c:axId val="12830310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2816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2753634161114475"/>
          <c:w val="0.83750000000000002"/>
          <c:h val="0.52620179689077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1082</c:v>
                </c:pt>
                <c:pt idx="1">
                  <c:v>1276</c:v>
                </c:pt>
                <c:pt idx="2">
                  <c:v>1328.7718150000001</c:v>
                </c:pt>
                <c:pt idx="3">
                  <c:v>1263</c:v>
                </c:pt>
                <c:pt idx="4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9-45BC-BEF4-AF398EB91B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128219648"/>
        <c:axId val="128304832"/>
      </c:barChart>
      <c:catAx>
        <c:axId val="12821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304832"/>
        <c:crosses val="autoZero"/>
        <c:auto val="1"/>
        <c:lblAlgn val="ctr"/>
        <c:lblOffset val="100"/>
        <c:noMultiLvlLbl val="0"/>
      </c:catAx>
      <c:valAx>
        <c:axId val="12830483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2821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22753634161114475"/>
          <c:w val="0.83750000000000002"/>
          <c:h val="0.52620179689077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3362</c:v>
                </c:pt>
                <c:pt idx="1">
                  <c:v>3721</c:v>
                </c:pt>
                <c:pt idx="2">
                  <c:v>3974.6061</c:v>
                </c:pt>
                <c:pt idx="3">
                  <c:v>3909</c:v>
                </c:pt>
                <c:pt idx="4">
                  <c:v>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5-4751-AF03-3A5079251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128218624"/>
        <c:axId val="128306560"/>
      </c:barChart>
      <c:catAx>
        <c:axId val="1282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306560"/>
        <c:crosses val="autoZero"/>
        <c:auto val="1"/>
        <c:lblAlgn val="ctr"/>
        <c:lblOffset val="100"/>
        <c:noMultiLvlLbl val="0"/>
      </c:catAx>
      <c:valAx>
        <c:axId val="12830656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2821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155612959447E-2"/>
          <c:y val="6.8691343488605977E-2"/>
          <c:w val="0.83750000000000002"/>
          <c:h val="0.6820246768219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rgbClr val="A04D0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48789</c:v>
                </c:pt>
                <c:pt idx="1">
                  <c:v>53690</c:v>
                </c:pt>
                <c:pt idx="2">
                  <c:v>74808</c:v>
                </c:pt>
                <c:pt idx="3">
                  <c:v>71730</c:v>
                </c:pt>
                <c:pt idx="4">
                  <c:v>25671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C-4EC6-9A63-0211ECA6EC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128218112"/>
        <c:axId val="51779776"/>
      </c:barChart>
      <c:catAx>
        <c:axId val="12821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51779776"/>
        <c:crosses val="autoZero"/>
        <c:auto val="1"/>
        <c:lblAlgn val="ctr"/>
        <c:lblOffset val="100"/>
        <c:noMultiLvlLbl val="0"/>
      </c:catAx>
      <c:valAx>
        <c:axId val="51779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28218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3099680118110202"/>
          <c:w val="0.83750000000000002"/>
          <c:h val="0.65441362256876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7287</c:v>
                </c:pt>
                <c:pt idx="1">
                  <c:v>8649</c:v>
                </c:pt>
                <c:pt idx="2">
                  <c:v>10774</c:v>
                </c:pt>
                <c:pt idx="3">
                  <c:v>9887</c:v>
                </c:pt>
                <c:pt idx="4">
                  <c:v>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B-4F79-BD73-76E38384A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6823936"/>
        <c:axId val="128310592"/>
      </c:barChart>
      <c:catAx>
        <c:axId val="4682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310592"/>
        <c:crosses val="autoZero"/>
        <c:auto val="1"/>
        <c:lblAlgn val="ctr"/>
        <c:lblOffset val="100"/>
        <c:noMultiLvlLbl val="0"/>
      </c:catAx>
      <c:valAx>
        <c:axId val="12831059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68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1937442929721601"/>
          <c:w val="0.83750000000000002"/>
          <c:h val="0.6647420322851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Petrochemicals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वि.व.17</c:v>
                </c:pt>
                <c:pt idx="1">
                  <c:v>वि.व.18</c:v>
                </c:pt>
                <c:pt idx="2">
                  <c:v>वि.व.19</c:v>
                </c:pt>
                <c:pt idx="3">
                  <c:v>वि.व.20</c:v>
                </c:pt>
                <c:pt idx="4">
                  <c:v>एच1 वि.व.21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5411</c:v>
                </c:pt>
                <c:pt idx="1">
                  <c:v>6958</c:v>
                </c:pt>
                <c:pt idx="2">
                  <c:v>9085</c:v>
                </c:pt>
                <c:pt idx="3">
                  <c:v>7943</c:v>
                </c:pt>
                <c:pt idx="4">
                  <c:v>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0-4978-8DEE-F02E9DF54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46823424"/>
        <c:axId val="128427136"/>
      </c:barChart>
      <c:catAx>
        <c:axId val="468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8427136"/>
        <c:crosses val="autoZero"/>
        <c:auto val="1"/>
        <c:lblAlgn val="ctr"/>
        <c:lblOffset val="100"/>
        <c:noMultiLvlLbl val="0"/>
      </c:catAx>
      <c:valAx>
        <c:axId val="12842713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682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5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5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0027-5558-4AA5-9BD8-28A4B02FAB6D}" type="datetimeFigureOut">
              <a:rPr lang="en-IN" smtClean="0"/>
              <a:t>20-11-2020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75"/>
            <a:ext cx="3037840" cy="465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575"/>
            <a:ext cx="3037840" cy="465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A0869-FA94-4741-B473-F20AC608C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983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3AF42577-84A6-47ED-9419-34DED3CA737A}" type="datetimeFigureOut">
              <a:rPr lang="en-IN" smtClean="0"/>
              <a:pPr/>
              <a:t>20-11-2020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8"/>
            <a:ext cx="5608320" cy="418338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0F6D1199-5944-435D-B68E-C7A1DB5A883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77938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7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35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95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69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14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2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34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3" algn="l" defTabSz="9135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006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35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055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98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72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76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633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07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47" indent="0" algn="ctr">
              <a:buNone/>
              <a:defRPr/>
            </a:lvl2pPr>
            <a:lvl3pPr marL="913535" indent="0" algn="ctr">
              <a:buNone/>
              <a:defRPr/>
            </a:lvl3pPr>
            <a:lvl4pPr marL="1370295" indent="0" algn="ctr">
              <a:buNone/>
              <a:defRPr/>
            </a:lvl4pPr>
            <a:lvl5pPr marL="1827069" indent="0" algn="ctr">
              <a:buNone/>
              <a:defRPr/>
            </a:lvl5pPr>
            <a:lvl6pPr marL="2283814" indent="0" algn="ctr">
              <a:buNone/>
              <a:defRPr/>
            </a:lvl6pPr>
            <a:lvl7pPr marL="2740562" indent="0" algn="ctr">
              <a:buNone/>
              <a:defRPr/>
            </a:lvl7pPr>
            <a:lvl8pPr marL="3197334" indent="0" algn="ctr">
              <a:buNone/>
              <a:defRPr/>
            </a:lvl8pPr>
            <a:lvl9pPr marL="36540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616A-B3DD-4F3A-A895-8D9CD58ABA8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4960150"/>
            <a:ext cx="2590800" cy="1833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6819-3618-4186-84F2-E5B7083F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668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84A8-92E9-472C-8748-B70BD4D588B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D9BF-317E-4E04-B25D-059A11C25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714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4BB2-60E3-4CD1-90B3-F91FFB35EA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C868-097A-4E61-97BE-FB8B56329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2687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134C-2567-4F3F-B749-88013F2008C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271D-1E00-4B62-9EF0-482E57512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160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6EB7-09B4-410C-9E73-6D945890B7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189A-6AAD-4854-B00C-F3FEF2605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126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9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9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1706-D520-4364-8664-E7337A5A69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D25C-808C-44D6-86A5-6FA52001A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2078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01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680E39A2-99F3-4274-A5F2-B0CD542E5A34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71077B6F-CDAB-46D3-983F-6AEC14FDCEB9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Picture Placeholder 65"/>
          <p:cNvSpPr>
            <a:spLocks noGrp="1"/>
          </p:cNvSpPr>
          <p:nvPr>
            <p:ph type="pic" sz="quarter" idx="13"/>
          </p:nvPr>
        </p:nvSpPr>
        <p:spPr>
          <a:xfrm>
            <a:off x="655792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5"/>
          <p:cNvSpPr>
            <a:spLocks noGrp="1"/>
          </p:cNvSpPr>
          <p:nvPr>
            <p:ph type="pic" sz="quarter" idx="14"/>
          </p:nvPr>
        </p:nvSpPr>
        <p:spPr>
          <a:xfrm>
            <a:off x="2242228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5"/>
          <p:cNvSpPr>
            <a:spLocks noGrp="1"/>
          </p:cNvSpPr>
          <p:nvPr>
            <p:ph type="pic" sz="quarter" idx="15"/>
          </p:nvPr>
        </p:nvSpPr>
        <p:spPr>
          <a:xfrm>
            <a:off x="3828664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5"/>
          <p:cNvSpPr>
            <a:spLocks noGrp="1"/>
          </p:cNvSpPr>
          <p:nvPr>
            <p:ph type="pic" sz="quarter" idx="16"/>
          </p:nvPr>
        </p:nvSpPr>
        <p:spPr>
          <a:xfrm>
            <a:off x="5415100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5"/>
          <p:cNvSpPr>
            <a:spLocks noGrp="1"/>
          </p:cNvSpPr>
          <p:nvPr>
            <p:ph type="pic" sz="quarter" idx="17"/>
          </p:nvPr>
        </p:nvSpPr>
        <p:spPr>
          <a:xfrm>
            <a:off x="7001536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98658" y="2241"/>
            <a:ext cx="8116703" cy="486978"/>
          </a:xfrm>
          <a:prstGeom prst="rect">
            <a:avLst/>
          </a:prstGeom>
        </p:spPr>
        <p:txBody>
          <a:bodyPr vert="horz" lIns="68549" tIns="34282" rIns="68549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907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758132 h 6858000"/>
              <a:gd name="connsiteX3" fmla="*/ 5995378 w 6096000"/>
              <a:gd name="connsiteY3" fmla="*/ 768907 h 6858000"/>
              <a:gd name="connsiteX4" fmla="*/ 5568164 w 6096000"/>
              <a:gd name="connsiteY4" fmla="*/ 1325705 h 6858000"/>
              <a:gd name="connsiteX5" fmla="*/ 5995378 w 6096000"/>
              <a:gd name="connsiteY5" fmla="*/ 1882503 h 6858000"/>
              <a:gd name="connsiteX6" fmla="*/ 6096000 w 6096000"/>
              <a:gd name="connsiteY6" fmla="*/ 1893278 h 6858000"/>
              <a:gd name="connsiteX7" fmla="*/ 6096000 w 6096000"/>
              <a:gd name="connsiteY7" fmla="*/ 2861428 h 6858000"/>
              <a:gd name="connsiteX8" fmla="*/ 5995378 w 6096000"/>
              <a:gd name="connsiteY8" fmla="*/ 2872203 h 6858000"/>
              <a:gd name="connsiteX9" fmla="*/ 5568164 w 6096000"/>
              <a:gd name="connsiteY9" fmla="*/ 3429001 h 6858000"/>
              <a:gd name="connsiteX10" fmla="*/ 5995378 w 6096000"/>
              <a:gd name="connsiteY10" fmla="*/ 3985799 h 6858000"/>
              <a:gd name="connsiteX11" fmla="*/ 6096000 w 6096000"/>
              <a:gd name="connsiteY11" fmla="*/ 3996574 h 6858000"/>
              <a:gd name="connsiteX12" fmla="*/ 6096000 w 6096000"/>
              <a:gd name="connsiteY12" fmla="*/ 4964724 h 6858000"/>
              <a:gd name="connsiteX13" fmla="*/ 5995378 w 6096000"/>
              <a:gd name="connsiteY13" fmla="*/ 4975499 h 6858000"/>
              <a:gd name="connsiteX14" fmla="*/ 5568164 w 6096000"/>
              <a:gd name="connsiteY14" fmla="*/ 5532297 h 6858000"/>
              <a:gd name="connsiteX15" fmla="*/ 5995378 w 6096000"/>
              <a:gd name="connsiteY15" fmla="*/ 6089095 h 6858000"/>
              <a:gd name="connsiteX16" fmla="*/ 6096000 w 6096000"/>
              <a:gd name="connsiteY16" fmla="*/ 6099871 h 6858000"/>
              <a:gd name="connsiteX17" fmla="*/ 6096000 w 6096000"/>
              <a:gd name="connsiteY17" fmla="*/ 6858000 h 6858000"/>
              <a:gd name="connsiteX18" fmla="*/ 0 w 6096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758132"/>
                </a:lnTo>
                <a:lnTo>
                  <a:pt x="5995378" y="768907"/>
                </a:lnTo>
                <a:cubicBezTo>
                  <a:pt x="5751568" y="821903"/>
                  <a:pt x="5568164" y="1051053"/>
                  <a:pt x="5568164" y="1325705"/>
                </a:cubicBezTo>
                <a:cubicBezTo>
                  <a:pt x="5568164" y="1600357"/>
                  <a:pt x="5751568" y="1829507"/>
                  <a:pt x="5995378" y="1882503"/>
                </a:cubicBezTo>
                <a:lnTo>
                  <a:pt x="6096000" y="1893278"/>
                </a:lnTo>
                <a:lnTo>
                  <a:pt x="6096000" y="2861428"/>
                </a:lnTo>
                <a:lnTo>
                  <a:pt x="5995378" y="2872203"/>
                </a:lnTo>
                <a:cubicBezTo>
                  <a:pt x="5751568" y="2925199"/>
                  <a:pt x="5568164" y="3154349"/>
                  <a:pt x="5568164" y="3429001"/>
                </a:cubicBezTo>
                <a:cubicBezTo>
                  <a:pt x="5568164" y="3703653"/>
                  <a:pt x="5751568" y="3932803"/>
                  <a:pt x="5995378" y="3985799"/>
                </a:cubicBezTo>
                <a:lnTo>
                  <a:pt x="6096000" y="3996574"/>
                </a:lnTo>
                <a:lnTo>
                  <a:pt x="6096000" y="4964724"/>
                </a:lnTo>
                <a:lnTo>
                  <a:pt x="5995378" y="4975499"/>
                </a:lnTo>
                <a:cubicBezTo>
                  <a:pt x="5751568" y="5028495"/>
                  <a:pt x="5568164" y="5257645"/>
                  <a:pt x="5568164" y="5532297"/>
                </a:cubicBezTo>
                <a:cubicBezTo>
                  <a:pt x="5568164" y="5806949"/>
                  <a:pt x="5751568" y="6036099"/>
                  <a:pt x="5995378" y="6089095"/>
                </a:cubicBezTo>
                <a:lnTo>
                  <a:pt x="6096000" y="609987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F43A-184A-47AB-87CF-6CEA142B7C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4960150"/>
            <a:ext cx="2590800" cy="1833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C3FD-5A01-49F3-8B0B-2091F6BFB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67058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8658" y="2241"/>
            <a:ext cx="8116703" cy="486978"/>
          </a:xfrm>
          <a:prstGeom prst="rect">
            <a:avLst/>
          </a:prstGeom>
        </p:spPr>
        <p:txBody>
          <a:bodyPr vert="horz" lIns="68549" tIns="34282" rIns="68549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29850"/>
            <a:ext cx="9144000" cy="40243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7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9E4B4152-BA11-4A64-9E3E-3CA4962DC0CF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880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666315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473747" y="1102778"/>
            <a:ext cx="2003965" cy="2216250"/>
          </a:xfrm>
          <a:custGeom>
            <a:avLst/>
            <a:gdLst>
              <a:gd name="connsiteX0" fmla="*/ 0 w 2671953"/>
              <a:gd name="connsiteY0" fmla="*/ 0 h 2955000"/>
              <a:gd name="connsiteX1" fmla="*/ 2671953 w 2671953"/>
              <a:gd name="connsiteY1" fmla="*/ 0 h 2955000"/>
              <a:gd name="connsiteX2" fmla="*/ 2671953 w 2671953"/>
              <a:gd name="connsiteY2" fmla="*/ 2955000 h 2955000"/>
              <a:gd name="connsiteX3" fmla="*/ 0 w 2671953"/>
              <a:gd name="connsiteY3" fmla="*/ 2955000 h 29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953" h="2955000">
                <a:moveTo>
                  <a:pt x="0" y="0"/>
                </a:moveTo>
                <a:lnTo>
                  <a:pt x="2671953" y="0"/>
                </a:lnTo>
                <a:lnTo>
                  <a:pt x="2671953" y="2955000"/>
                </a:lnTo>
                <a:lnTo>
                  <a:pt x="0" y="2955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736655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66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8651" y="1446403"/>
            <a:ext cx="2515208" cy="242106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27612" y="940595"/>
            <a:ext cx="2495987" cy="29268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07331" y="1446403"/>
            <a:ext cx="2515208" cy="24210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84B6385-051B-4C0D-A629-F51D0DEF3143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77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9C018875-663D-4E10-B4AB-22C189073B1B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0" indent="0">
              <a:buNone/>
              <a:defRPr sz="1500" b="1"/>
            </a:lvl2pPr>
            <a:lvl3pPr marL="685471" indent="0">
              <a:buNone/>
              <a:defRPr sz="1400" b="1"/>
            </a:lvl3pPr>
            <a:lvl4pPr marL="1028205" indent="0">
              <a:buNone/>
              <a:defRPr sz="1200" b="1"/>
            </a:lvl4pPr>
            <a:lvl5pPr marL="1370941" indent="0">
              <a:buNone/>
              <a:defRPr sz="1200" b="1"/>
            </a:lvl5pPr>
            <a:lvl6pPr marL="1713678" indent="0">
              <a:buNone/>
              <a:defRPr sz="1200" b="1"/>
            </a:lvl6pPr>
            <a:lvl7pPr marL="2056408" indent="0">
              <a:buNone/>
              <a:defRPr sz="1200" b="1"/>
            </a:lvl7pPr>
            <a:lvl8pPr marL="2399140" indent="0">
              <a:buNone/>
              <a:defRPr sz="1200" b="1"/>
            </a:lvl8pPr>
            <a:lvl9pPr marL="2741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0" indent="0">
              <a:buNone/>
              <a:defRPr sz="1500" b="1"/>
            </a:lvl2pPr>
            <a:lvl3pPr marL="685471" indent="0">
              <a:buNone/>
              <a:defRPr sz="1400" b="1"/>
            </a:lvl3pPr>
            <a:lvl4pPr marL="1028205" indent="0">
              <a:buNone/>
              <a:defRPr sz="1200" b="1"/>
            </a:lvl4pPr>
            <a:lvl5pPr marL="1370941" indent="0">
              <a:buNone/>
              <a:defRPr sz="1200" b="1"/>
            </a:lvl5pPr>
            <a:lvl6pPr marL="1713678" indent="0">
              <a:buNone/>
              <a:defRPr sz="1200" b="1"/>
            </a:lvl6pPr>
            <a:lvl7pPr marL="2056408" indent="0">
              <a:buNone/>
              <a:defRPr sz="1200" b="1"/>
            </a:lvl7pPr>
            <a:lvl8pPr marL="2399140" indent="0">
              <a:buNone/>
              <a:defRPr sz="1200" b="1"/>
            </a:lvl8pPr>
            <a:lvl9pPr marL="2741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9471DDE1-3139-4BF3-9623-653CA7C3E534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23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B363A911-08F1-4322-ADDD-DB5C11797092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3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B13D2194-51F3-4A10-8125-898417C300F6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7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B13D2194-51F3-4A10-8125-898417C300F6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98658" y="2241"/>
            <a:ext cx="8116703" cy="486978"/>
          </a:xfrm>
          <a:prstGeom prst="rect">
            <a:avLst/>
          </a:prstGeom>
        </p:spPr>
        <p:txBody>
          <a:bodyPr vert="horz" lIns="68549" tIns="34282" rIns="68549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09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B13D2194-51F3-4A10-8125-898417C300F6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871669">
            <a:off x="1271366" y="2883105"/>
            <a:ext cx="7289449" cy="4475285"/>
          </a:xfrm>
          <a:custGeom>
            <a:avLst/>
            <a:gdLst>
              <a:gd name="connsiteX0" fmla="*/ 8722230 w 9719265"/>
              <a:gd name="connsiteY0" fmla="*/ 190677 h 5967047"/>
              <a:gd name="connsiteX1" fmla="*/ 9172145 w 9719265"/>
              <a:gd name="connsiteY1" fmla="*/ 304866 h 5967047"/>
              <a:gd name="connsiteX2" fmla="*/ 9659442 w 9719265"/>
              <a:gd name="connsiteY2" fmla="*/ 0 h 5967047"/>
              <a:gd name="connsiteX3" fmla="*/ 9719265 w 9719265"/>
              <a:gd name="connsiteY3" fmla="*/ 94710 h 5967047"/>
              <a:gd name="connsiteX4" fmla="*/ 2047153 w 9719265"/>
              <a:gd name="connsiteY4" fmla="*/ 4729564 h 5967047"/>
              <a:gd name="connsiteX5" fmla="*/ 2047724 w 9719265"/>
              <a:gd name="connsiteY5" fmla="*/ 4727171 h 5967047"/>
              <a:gd name="connsiteX6" fmla="*/ 0 w 9719265"/>
              <a:gd name="connsiteY6" fmla="*/ 5967047 h 5967047"/>
              <a:gd name="connsiteX7" fmla="*/ 0 w 9719265"/>
              <a:gd name="connsiteY7" fmla="*/ 5853919 h 5967047"/>
              <a:gd name="connsiteX8" fmla="*/ 2146556 w 9719265"/>
              <a:gd name="connsiteY8" fmla="*/ 4554201 h 5967047"/>
              <a:gd name="connsiteX9" fmla="*/ 2148796 w 9719265"/>
              <a:gd name="connsiteY9" fmla="*/ 4557899 h 5967047"/>
              <a:gd name="connsiteX10" fmla="*/ 8614936 w 9719265"/>
              <a:gd name="connsiteY10" fmla="*/ 642130 h 5967047"/>
              <a:gd name="connsiteX0" fmla="*/ 8722230 w 9719265"/>
              <a:gd name="connsiteY0" fmla="*/ 190677 h 5967047"/>
              <a:gd name="connsiteX1" fmla="*/ 9172145 w 9719265"/>
              <a:gd name="connsiteY1" fmla="*/ 304866 h 5967047"/>
              <a:gd name="connsiteX2" fmla="*/ 9659442 w 9719265"/>
              <a:gd name="connsiteY2" fmla="*/ 0 h 5967047"/>
              <a:gd name="connsiteX3" fmla="*/ 9719265 w 9719265"/>
              <a:gd name="connsiteY3" fmla="*/ 94710 h 5967047"/>
              <a:gd name="connsiteX4" fmla="*/ 2047153 w 9719265"/>
              <a:gd name="connsiteY4" fmla="*/ 4729564 h 5967047"/>
              <a:gd name="connsiteX5" fmla="*/ 2047724 w 9719265"/>
              <a:gd name="connsiteY5" fmla="*/ 4727171 h 5967047"/>
              <a:gd name="connsiteX6" fmla="*/ 0 w 9719265"/>
              <a:gd name="connsiteY6" fmla="*/ 5967047 h 5967047"/>
              <a:gd name="connsiteX7" fmla="*/ 0 w 9719265"/>
              <a:gd name="connsiteY7" fmla="*/ 5853919 h 5967047"/>
              <a:gd name="connsiteX8" fmla="*/ 2146556 w 9719265"/>
              <a:gd name="connsiteY8" fmla="*/ 4554201 h 5967047"/>
              <a:gd name="connsiteX9" fmla="*/ 8614936 w 9719265"/>
              <a:gd name="connsiteY9" fmla="*/ 642130 h 5967047"/>
              <a:gd name="connsiteX10" fmla="*/ 8722230 w 9719265"/>
              <a:gd name="connsiteY10" fmla="*/ 190677 h 5967047"/>
              <a:gd name="connsiteX0" fmla="*/ 8722230 w 9719265"/>
              <a:gd name="connsiteY0" fmla="*/ 190677 h 5967047"/>
              <a:gd name="connsiteX1" fmla="*/ 9172145 w 9719265"/>
              <a:gd name="connsiteY1" fmla="*/ 304866 h 5967047"/>
              <a:gd name="connsiteX2" fmla="*/ 9659442 w 9719265"/>
              <a:gd name="connsiteY2" fmla="*/ 0 h 5967047"/>
              <a:gd name="connsiteX3" fmla="*/ 9719265 w 9719265"/>
              <a:gd name="connsiteY3" fmla="*/ 94710 h 5967047"/>
              <a:gd name="connsiteX4" fmla="*/ 2047153 w 9719265"/>
              <a:gd name="connsiteY4" fmla="*/ 4729564 h 5967047"/>
              <a:gd name="connsiteX5" fmla="*/ 2047724 w 9719265"/>
              <a:gd name="connsiteY5" fmla="*/ 4727171 h 5967047"/>
              <a:gd name="connsiteX6" fmla="*/ 0 w 9719265"/>
              <a:gd name="connsiteY6" fmla="*/ 5967047 h 5967047"/>
              <a:gd name="connsiteX7" fmla="*/ 0 w 9719265"/>
              <a:gd name="connsiteY7" fmla="*/ 5853919 h 5967047"/>
              <a:gd name="connsiteX8" fmla="*/ 8614936 w 9719265"/>
              <a:gd name="connsiteY8" fmla="*/ 642130 h 5967047"/>
              <a:gd name="connsiteX9" fmla="*/ 8722230 w 9719265"/>
              <a:gd name="connsiteY9" fmla="*/ 190677 h 5967047"/>
              <a:gd name="connsiteX0" fmla="*/ 8722230 w 9719265"/>
              <a:gd name="connsiteY0" fmla="*/ 190677 h 5967047"/>
              <a:gd name="connsiteX1" fmla="*/ 9172145 w 9719265"/>
              <a:gd name="connsiteY1" fmla="*/ 304866 h 5967047"/>
              <a:gd name="connsiteX2" fmla="*/ 9659442 w 9719265"/>
              <a:gd name="connsiteY2" fmla="*/ 0 h 5967047"/>
              <a:gd name="connsiteX3" fmla="*/ 9719265 w 9719265"/>
              <a:gd name="connsiteY3" fmla="*/ 94710 h 5967047"/>
              <a:gd name="connsiteX4" fmla="*/ 2047153 w 9719265"/>
              <a:gd name="connsiteY4" fmla="*/ 4729564 h 5967047"/>
              <a:gd name="connsiteX5" fmla="*/ 0 w 9719265"/>
              <a:gd name="connsiteY5" fmla="*/ 5967047 h 5967047"/>
              <a:gd name="connsiteX6" fmla="*/ 0 w 9719265"/>
              <a:gd name="connsiteY6" fmla="*/ 5853919 h 5967047"/>
              <a:gd name="connsiteX7" fmla="*/ 8614936 w 9719265"/>
              <a:gd name="connsiteY7" fmla="*/ 642130 h 5967047"/>
              <a:gd name="connsiteX8" fmla="*/ 8722230 w 9719265"/>
              <a:gd name="connsiteY8" fmla="*/ 190677 h 5967047"/>
              <a:gd name="connsiteX0" fmla="*/ 8722230 w 9719265"/>
              <a:gd name="connsiteY0" fmla="*/ 190677 h 5967047"/>
              <a:gd name="connsiteX1" fmla="*/ 9172145 w 9719265"/>
              <a:gd name="connsiteY1" fmla="*/ 304866 h 5967047"/>
              <a:gd name="connsiteX2" fmla="*/ 9659442 w 9719265"/>
              <a:gd name="connsiteY2" fmla="*/ 0 h 5967047"/>
              <a:gd name="connsiteX3" fmla="*/ 9719265 w 9719265"/>
              <a:gd name="connsiteY3" fmla="*/ 94710 h 5967047"/>
              <a:gd name="connsiteX4" fmla="*/ 0 w 9719265"/>
              <a:gd name="connsiteY4" fmla="*/ 5967047 h 5967047"/>
              <a:gd name="connsiteX5" fmla="*/ 0 w 9719265"/>
              <a:gd name="connsiteY5" fmla="*/ 5853919 h 5967047"/>
              <a:gd name="connsiteX6" fmla="*/ 8614936 w 9719265"/>
              <a:gd name="connsiteY6" fmla="*/ 642130 h 5967047"/>
              <a:gd name="connsiteX7" fmla="*/ 8722230 w 9719265"/>
              <a:gd name="connsiteY7" fmla="*/ 190677 h 59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9265" h="5967047">
                <a:moveTo>
                  <a:pt x="8722230" y="190677"/>
                </a:moveTo>
                <a:lnTo>
                  <a:pt x="9172145" y="304866"/>
                </a:lnTo>
                <a:cubicBezTo>
                  <a:pt x="9307069" y="223199"/>
                  <a:pt x="9524516" y="81667"/>
                  <a:pt x="9659442" y="0"/>
                </a:cubicBezTo>
                <a:lnTo>
                  <a:pt x="9719265" y="94710"/>
                </a:lnTo>
                <a:lnTo>
                  <a:pt x="0" y="5967047"/>
                </a:lnTo>
                <a:lnTo>
                  <a:pt x="0" y="5853919"/>
                </a:lnTo>
                <a:lnTo>
                  <a:pt x="8614936" y="642130"/>
                </a:lnTo>
                <a:lnTo>
                  <a:pt x="8722230" y="190677"/>
                </a:lnTo>
                <a:close/>
              </a:path>
            </a:pathLst>
          </a:custGeom>
          <a:solidFill>
            <a:srgbClr val="2A96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2" rIns="68549" bIns="34282" rtlCol="0" anchor="ctr"/>
          <a:lstStyle/>
          <a:p>
            <a:pPr algn="ctr" defTabSz="685471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7" indent="0">
              <a:buNone/>
              <a:defRPr sz="1800"/>
            </a:lvl2pPr>
            <a:lvl3pPr marL="913535" indent="0">
              <a:buNone/>
              <a:defRPr sz="1600"/>
            </a:lvl3pPr>
            <a:lvl4pPr marL="1370295" indent="0">
              <a:buNone/>
              <a:defRPr sz="1400"/>
            </a:lvl4pPr>
            <a:lvl5pPr marL="1827069" indent="0">
              <a:buNone/>
              <a:defRPr sz="1400"/>
            </a:lvl5pPr>
            <a:lvl6pPr marL="2283814" indent="0">
              <a:buNone/>
              <a:defRPr sz="1400"/>
            </a:lvl6pPr>
            <a:lvl7pPr marL="2740562" indent="0">
              <a:buNone/>
              <a:defRPr sz="1400"/>
            </a:lvl7pPr>
            <a:lvl8pPr marL="3197334" indent="0">
              <a:buNone/>
              <a:defRPr sz="1400"/>
            </a:lvl8pPr>
            <a:lvl9pPr marL="365409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5553-7DB0-41EA-8165-D158E42EF0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1095-1E15-4FAA-908F-F18D53D1E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6610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17"/>
            <a:ext cx="9144000" cy="34289"/>
          </a:xfrm>
          <a:prstGeom prst="rect">
            <a:avLst/>
          </a:prstGeom>
          <a:solidFill>
            <a:srgbClr val="39AD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2" rIns="68549" bIns="34282" rtlCol="0" anchor="ctr"/>
          <a:lstStyle/>
          <a:p>
            <a:pPr algn="ctr" defTabSz="685471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65746"/>
            <a:ext cx="9144000" cy="342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2" rIns="68549" bIns="34282" rtlCol="0" anchor="ctr"/>
          <a:lstStyle/>
          <a:p>
            <a:pPr algn="ctr" defTabSz="685471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4885817"/>
            <a:ext cx="9144000" cy="269225"/>
            <a:chOff x="0" y="5645696"/>
            <a:chExt cx="9144000" cy="358967"/>
          </a:xfrm>
        </p:grpSpPr>
        <p:sp>
          <p:nvSpPr>
            <p:cNvPr id="7" name="Rectangle 6"/>
            <p:cNvSpPr/>
            <p:nvPr/>
          </p:nvSpPr>
          <p:spPr>
            <a:xfrm>
              <a:off x="0" y="5894405"/>
              <a:ext cx="9144000" cy="1050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71"/>
              <a:endParaRPr lang="en-US" sz="14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8" name="Rectangle 12"/>
            <p:cNvSpPr/>
            <p:nvPr/>
          </p:nvSpPr>
          <p:spPr>
            <a:xfrm>
              <a:off x="7685070" y="5645696"/>
              <a:ext cx="1458930" cy="358967"/>
            </a:xfrm>
            <a:custGeom>
              <a:avLst/>
              <a:gdLst>
                <a:gd name="connsiteX0" fmla="*/ 0 w 1458930"/>
                <a:gd name="connsiteY0" fmla="*/ 0 h 352361"/>
                <a:gd name="connsiteX1" fmla="*/ 1458930 w 1458930"/>
                <a:gd name="connsiteY1" fmla="*/ 0 h 352361"/>
                <a:gd name="connsiteX2" fmla="*/ 1458930 w 1458930"/>
                <a:gd name="connsiteY2" fmla="*/ 352361 h 352361"/>
                <a:gd name="connsiteX3" fmla="*/ 0 w 1458930"/>
                <a:gd name="connsiteY3" fmla="*/ 352361 h 352361"/>
                <a:gd name="connsiteX4" fmla="*/ 0 w 1458930"/>
                <a:gd name="connsiteY4" fmla="*/ 0 h 352361"/>
                <a:gd name="connsiteX0" fmla="*/ 0 w 1458930"/>
                <a:gd name="connsiteY0" fmla="*/ 6606 h 358967"/>
                <a:gd name="connsiteX1" fmla="*/ 277402 w 1458930"/>
                <a:gd name="connsiteY1" fmla="*/ 0 h 358967"/>
                <a:gd name="connsiteX2" fmla="*/ 1458930 w 1458930"/>
                <a:gd name="connsiteY2" fmla="*/ 6606 h 358967"/>
                <a:gd name="connsiteX3" fmla="*/ 1458930 w 1458930"/>
                <a:gd name="connsiteY3" fmla="*/ 358967 h 358967"/>
                <a:gd name="connsiteX4" fmla="*/ 0 w 1458930"/>
                <a:gd name="connsiteY4" fmla="*/ 358967 h 358967"/>
                <a:gd name="connsiteX5" fmla="*/ 0 w 1458930"/>
                <a:gd name="connsiteY5" fmla="*/ 6606 h 358967"/>
                <a:gd name="connsiteX0" fmla="*/ 0 w 1458930"/>
                <a:gd name="connsiteY0" fmla="*/ 358967 h 358967"/>
                <a:gd name="connsiteX1" fmla="*/ 277402 w 1458930"/>
                <a:gd name="connsiteY1" fmla="*/ 0 h 358967"/>
                <a:gd name="connsiteX2" fmla="*/ 1458930 w 1458930"/>
                <a:gd name="connsiteY2" fmla="*/ 6606 h 358967"/>
                <a:gd name="connsiteX3" fmla="*/ 1458930 w 1458930"/>
                <a:gd name="connsiteY3" fmla="*/ 358967 h 358967"/>
                <a:gd name="connsiteX4" fmla="*/ 0 w 1458930"/>
                <a:gd name="connsiteY4" fmla="*/ 358967 h 35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930" h="358967">
                  <a:moveTo>
                    <a:pt x="0" y="358967"/>
                  </a:moveTo>
                  <a:lnTo>
                    <a:pt x="277402" y="0"/>
                  </a:lnTo>
                  <a:lnTo>
                    <a:pt x="1458930" y="6606"/>
                  </a:lnTo>
                  <a:lnTo>
                    <a:pt x="1458930" y="358967"/>
                  </a:lnTo>
                  <a:lnTo>
                    <a:pt x="0" y="358967"/>
                  </a:lnTo>
                  <a:close/>
                </a:path>
              </a:pathLst>
            </a:custGeom>
            <a:solidFill>
              <a:srgbClr val="39AD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71"/>
              <a:endParaRPr lang="en-US" sz="14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A17B8242-11C0-40E3-80E9-10198E71F3CA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079658" y="4928671"/>
            <a:ext cx="802052" cy="207749"/>
          </a:xfrm>
          <a:prstGeom prst="rect">
            <a:avLst/>
          </a:prstGeom>
          <a:noFill/>
        </p:spPr>
        <p:txBody>
          <a:bodyPr wrap="square" lIns="68549" tIns="34282" rIns="68549" bIns="34282" rtlCol="0">
            <a:spAutoFit/>
          </a:bodyPr>
          <a:lstStyle/>
          <a:p>
            <a:pPr defTabSz="685471"/>
            <a:r>
              <a:rPr lang="en-US" sz="900" dirty="0">
                <a:solidFill>
                  <a:prstClr val="white"/>
                </a:solidFill>
                <a:latin typeface="Century Gothic"/>
                <a:cs typeface="Century Gothic"/>
              </a:rPr>
              <a:t>Slide No.</a:t>
            </a:r>
          </a:p>
        </p:txBody>
      </p:sp>
    </p:spTree>
    <p:extLst>
      <p:ext uri="{BB962C8B-B14F-4D97-AF65-F5344CB8AC3E}">
        <p14:creationId xmlns:p14="http://schemas.microsoft.com/office/powerpoint/2010/main" val="4054025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0" indent="0">
              <a:buNone/>
              <a:defRPr sz="1100"/>
            </a:lvl2pPr>
            <a:lvl3pPr marL="685471" indent="0">
              <a:buNone/>
              <a:defRPr sz="900"/>
            </a:lvl3pPr>
            <a:lvl4pPr marL="1028205" indent="0">
              <a:buNone/>
              <a:defRPr sz="800"/>
            </a:lvl4pPr>
            <a:lvl5pPr marL="1370941" indent="0">
              <a:buNone/>
              <a:defRPr sz="800"/>
            </a:lvl5pPr>
            <a:lvl6pPr marL="1713678" indent="0">
              <a:buNone/>
              <a:defRPr sz="800"/>
            </a:lvl6pPr>
            <a:lvl7pPr marL="2056408" indent="0">
              <a:buNone/>
              <a:defRPr sz="800"/>
            </a:lvl7pPr>
            <a:lvl8pPr marL="2399140" indent="0">
              <a:buNone/>
              <a:defRPr sz="800"/>
            </a:lvl8pPr>
            <a:lvl9pPr marL="274187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5C508EA-CBA3-428E-8CB7-6031E74492A3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30" indent="0">
              <a:buNone/>
              <a:defRPr sz="2100"/>
            </a:lvl2pPr>
            <a:lvl3pPr marL="685471" indent="0">
              <a:buNone/>
              <a:defRPr sz="1800"/>
            </a:lvl3pPr>
            <a:lvl4pPr marL="1028205" indent="0">
              <a:buNone/>
              <a:defRPr sz="1500"/>
            </a:lvl4pPr>
            <a:lvl5pPr marL="1370941" indent="0">
              <a:buNone/>
              <a:defRPr sz="1500"/>
            </a:lvl5pPr>
            <a:lvl6pPr marL="1713678" indent="0">
              <a:buNone/>
              <a:defRPr sz="1500"/>
            </a:lvl6pPr>
            <a:lvl7pPr marL="2056408" indent="0">
              <a:buNone/>
              <a:defRPr sz="1500"/>
            </a:lvl7pPr>
            <a:lvl8pPr marL="2399140" indent="0">
              <a:buNone/>
              <a:defRPr sz="1500"/>
            </a:lvl8pPr>
            <a:lvl9pPr marL="274187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0" indent="0">
              <a:buNone/>
              <a:defRPr sz="1100"/>
            </a:lvl2pPr>
            <a:lvl3pPr marL="685471" indent="0">
              <a:buNone/>
              <a:defRPr sz="900"/>
            </a:lvl3pPr>
            <a:lvl4pPr marL="1028205" indent="0">
              <a:buNone/>
              <a:defRPr sz="800"/>
            </a:lvl4pPr>
            <a:lvl5pPr marL="1370941" indent="0">
              <a:buNone/>
              <a:defRPr sz="800"/>
            </a:lvl5pPr>
            <a:lvl6pPr marL="1713678" indent="0">
              <a:buNone/>
              <a:defRPr sz="800"/>
            </a:lvl6pPr>
            <a:lvl7pPr marL="2056408" indent="0">
              <a:buNone/>
              <a:defRPr sz="800"/>
            </a:lvl7pPr>
            <a:lvl8pPr marL="2399140" indent="0">
              <a:buNone/>
              <a:defRPr sz="800"/>
            </a:lvl8pPr>
            <a:lvl9pPr marL="274187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618E784D-E303-473E-8D74-830B2E5BC9F0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39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57C6C105-94C3-461E-98AB-8FAE21A37EAC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6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6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7041B9D7-E547-4113-B4DE-D190D3DC3B66}" type="datetime1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8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0" indent="0" algn="ctr">
              <a:buNone/>
              <a:defRPr sz="1500"/>
            </a:lvl2pPr>
            <a:lvl3pPr marL="685471" indent="0" algn="ctr">
              <a:buNone/>
              <a:defRPr sz="1400"/>
            </a:lvl3pPr>
            <a:lvl4pPr marL="1028205" indent="0" algn="ctr">
              <a:buNone/>
              <a:defRPr sz="1200"/>
            </a:lvl4pPr>
            <a:lvl5pPr marL="1370941" indent="0" algn="ctr">
              <a:buNone/>
              <a:defRPr sz="1200"/>
            </a:lvl5pPr>
            <a:lvl6pPr marL="1713678" indent="0" algn="ctr">
              <a:buNone/>
              <a:defRPr sz="1200"/>
            </a:lvl6pPr>
            <a:lvl7pPr marL="2056408" indent="0" algn="ctr">
              <a:buNone/>
              <a:defRPr sz="1200"/>
            </a:lvl7pPr>
            <a:lvl8pPr marL="2399140" indent="0" algn="ctr">
              <a:buNone/>
              <a:defRPr sz="1200"/>
            </a:lvl8pPr>
            <a:lvl9pPr marL="2741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76C533F4-4892-7348-AFF7-034C080B7385}" type="datetimeFigureOut">
              <a:rPr lang="en-US" sz="1400" smtClean="0">
                <a:solidFill>
                  <a:prstClr val="black"/>
                </a:solidFill>
              </a:rPr>
              <a:pPr defTabSz="685471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49" tIns="34282" rIns="68549" bIns="34282"/>
          <a:lstStyle/>
          <a:p>
            <a:pPr defTabSz="685471"/>
            <a:fld id="{12E5018D-85A7-BA4E-8328-9206894B37DA}" type="slidenum">
              <a:rPr lang="en-US" sz="1400" smtClean="0">
                <a:solidFill>
                  <a:prstClr val="black"/>
                </a:solidFill>
              </a:rPr>
              <a:pPr defTabSz="685471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88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C3F000-00F9-BB4C-B21B-71C1141385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303" y="-225060"/>
            <a:ext cx="8159394" cy="4514093"/>
          </a:xfrm>
          <a:custGeom>
            <a:avLst/>
            <a:gdLst>
              <a:gd name="connsiteX0" fmla="*/ 625352 w 21756968"/>
              <a:gd name="connsiteY0" fmla="*/ 0 h 12037582"/>
              <a:gd name="connsiteX1" fmla="*/ 21131616 w 21756968"/>
              <a:gd name="connsiteY1" fmla="*/ 0 h 12037582"/>
              <a:gd name="connsiteX2" fmla="*/ 21756968 w 21756968"/>
              <a:gd name="connsiteY2" fmla="*/ 625352 h 12037582"/>
              <a:gd name="connsiteX3" fmla="*/ 21756968 w 21756968"/>
              <a:gd name="connsiteY3" fmla="*/ 11412230 h 12037582"/>
              <a:gd name="connsiteX4" fmla="*/ 21131616 w 21756968"/>
              <a:gd name="connsiteY4" fmla="*/ 12037582 h 12037582"/>
              <a:gd name="connsiteX5" fmla="*/ 625352 w 21756968"/>
              <a:gd name="connsiteY5" fmla="*/ 12037582 h 12037582"/>
              <a:gd name="connsiteX6" fmla="*/ 0 w 21756968"/>
              <a:gd name="connsiteY6" fmla="*/ 11412230 h 12037582"/>
              <a:gd name="connsiteX7" fmla="*/ 0 w 21756968"/>
              <a:gd name="connsiteY7" fmla="*/ 625352 h 12037582"/>
              <a:gd name="connsiteX8" fmla="*/ 625352 w 21756968"/>
              <a:gd name="connsiteY8" fmla="*/ 0 h 120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6968" h="12037582">
                <a:moveTo>
                  <a:pt x="625352" y="0"/>
                </a:moveTo>
                <a:lnTo>
                  <a:pt x="21131616" y="0"/>
                </a:lnTo>
                <a:cubicBezTo>
                  <a:pt x="21476988" y="0"/>
                  <a:pt x="21756968" y="279980"/>
                  <a:pt x="21756968" y="625352"/>
                </a:cubicBezTo>
                <a:lnTo>
                  <a:pt x="21756968" y="11412230"/>
                </a:lnTo>
                <a:cubicBezTo>
                  <a:pt x="21756968" y="11757602"/>
                  <a:pt x="21476988" y="12037582"/>
                  <a:pt x="21131616" y="12037582"/>
                </a:cubicBezTo>
                <a:lnTo>
                  <a:pt x="625352" y="12037582"/>
                </a:lnTo>
                <a:cubicBezTo>
                  <a:pt x="279981" y="12037582"/>
                  <a:pt x="0" y="11757602"/>
                  <a:pt x="0" y="11412230"/>
                </a:cubicBezTo>
                <a:lnTo>
                  <a:pt x="0" y="625352"/>
                </a:lnTo>
                <a:cubicBezTo>
                  <a:pt x="0" y="279980"/>
                  <a:pt x="279981" y="0"/>
                  <a:pt x="6253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655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1BCBDB-F5E9-1A43-B9E7-622A6A946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89163" y="-268355"/>
            <a:ext cx="2625608" cy="4081659"/>
          </a:xfrm>
          <a:custGeom>
            <a:avLst/>
            <a:gdLst>
              <a:gd name="connsiteX0" fmla="*/ 363711 w 7001165"/>
              <a:gd name="connsiteY0" fmla="*/ 0 h 10884423"/>
              <a:gd name="connsiteX1" fmla="*/ 6637454 w 7001165"/>
              <a:gd name="connsiteY1" fmla="*/ 0 h 10884423"/>
              <a:gd name="connsiteX2" fmla="*/ 7001165 w 7001165"/>
              <a:gd name="connsiteY2" fmla="*/ 363711 h 10884423"/>
              <a:gd name="connsiteX3" fmla="*/ 7001165 w 7001165"/>
              <a:gd name="connsiteY3" fmla="*/ 10520712 h 10884423"/>
              <a:gd name="connsiteX4" fmla="*/ 6637454 w 7001165"/>
              <a:gd name="connsiteY4" fmla="*/ 10884423 h 10884423"/>
              <a:gd name="connsiteX5" fmla="*/ 363711 w 7001165"/>
              <a:gd name="connsiteY5" fmla="*/ 10884423 h 10884423"/>
              <a:gd name="connsiteX6" fmla="*/ 0 w 7001165"/>
              <a:gd name="connsiteY6" fmla="*/ 10520712 h 10884423"/>
              <a:gd name="connsiteX7" fmla="*/ 0 w 7001165"/>
              <a:gd name="connsiteY7" fmla="*/ 363711 h 10884423"/>
              <a:gd name="connsiteX8" fmla="*/ 363711 w 7001165"/>
              <a:gd name="connsiteY8" fmla="*/ 0 h 108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1165" h="10884423">
                <a:moveTo>
                  <a:pt x="363711" y="0"/>
                </a:moveTo>
                <a:lnTo>
                  <a:pt x="6637454" y="0"/>
                </a:lnTo>
                <a:cubicBezTo>
                  <a:pt x="6838326" y="0"/>
                  <a:pt x="7001165" y="162839"/>
                  <a:pt x="7001165" y="363711"/>
                </a:cubicBezTo>
                <a:lnTo>
                  <a:pt x="7001165" y="10520712"/>
                </a:lnTo>
                <a:cubicBezTo>
                  <a:pt x="7001165" y="10721584"/>
                  <a:pt x="6838326" y="10884423"/>
                  <a:pt x="6637454" y="10884423"/>
                </a:cubicBezTo>
                <a:lnTo>
                  <a:pt x="363711" y="10884423"/>
                </a:lnTo>
                <a:cubicBezTo>
                  <a:pt x="162839" y="10884423"/>
                  <a:pt x="0" y="10721584"/>
                  <a:pt x="0" y="10520712"/>
                </a:cubicBezTo>
                <a:lnTo>
                  <a:pt x="0" y="363711"/>
                </a:lnTo>
                <a:cubicBezTo>
                  <a:pt x="0" y="162839"/>
                  <a:pt x="162839" y="0"/>
                  <a:pt x="3637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483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F68453-E626-6A4C-8779-1DF973D60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850" y="-133814"/>
            <a:ext cx="2383660" cy="4666785"/>
          </a:xfrm>
          <a:custGeom>
            <a:avLst/>
            <a:gdLst>
              <a:gd name="connsiteX0" fmla="*/ 330195 w 6356012"/>
              <a:gd name="connsiteY0" fmla="*/ 0 h 12444760"/>
              <a:gd name="connsiteX1" fmla="*/ 6025817 w 6356012"/>
              <a:gd name="connsiteY1" fmla="*/ 0 h 12444760"/>
              <a:gd name="connsiteX2" fmla="*/ 6356012 w 6356012"/>
              <a:gd name="connsiteY2" fmla="*/ 330195 h 12444760"/>
              <a:gd name="connsiteX3" fmla="*/ 6356012 w 6356012"/>
              <a:gd name="connsiteY3" fmla="*/ 12114565 h 12444760"/>
              <a:gd name="connsiteX4" fmla="*/ 6025817 w 6356012"/>
              <a:gd name="connsiteY4" fmla="*/ 12444760 h 12444760"/>
              <a:gd name="connsiteX5" fmla="*/ 330195 w 6356012"/>
              <a:gd name="connsiteY5" fmla="*/ 12444760 h 12444760"/>
              <a:gd name="connsiteX6" fmla="*/ 0 w 6356012"/>
              <a:gd name="connsiteY6" fmla="*/ 12114565 h 12444760"/>
              <a:gd name="connsiteX7" fmla="*/ 0 w 6356012"/>
              <a:gd name="connsiteY7" fmla="*/ 330195 h 12444760"/>
              <a:gd name="connsiteX8" fmla="*/ 330195 w 6356012"/>
              <a:gd name="connsiteY8" fmla="*/ 0 h 124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6012" h="12444760">
                <a:moveTo>
                  <a:pt x="330195" y="0"/>
                </a:moveTo>
                <a:lnTo>
                  <a:pt x="6025817" y="0"/>
                </a:lnTo>
                <a:cubicBezTo>
                  <a:pt x="6208179" y="0"/>
                  <a:pt x="6356012" y="147833"/>
                  <a:pt x="6356012" y="330195"/>
                </a:cubicBezTo>
                <a:lnTo>
                  <a:pt x="6356012" y="12114565"/>
                </a:lnTo>
                <a:cubicBezTo>
                  <a:pt x="6356012" y="12296927"/>
                  <a:pt x="6208179" y="12444760"/>
                  <a:pt x="6025817" y="12444760"/>
                </a:cubicBezTo>
                <a:lnTo>
                  <a:pt x="330195" y="12444760"/>
                </a:lnTo>
                <a:cubicBezTo>
                  <a:pt x="147833" y="12444760"/>
                  <a:pt x="0" y="12296927"/>
                  <a:pt x="0" y="12114565"/>
                </a:cubicBezTo>
                <a:lnTo>
                  <a:pt x="0" y="330195"/>
                </a:lnTo>
                <a:cubicBezTo>
                  <a:pt x="0" y="147833"/>
                  <a:pt x="147833" y="0"/>
                  <a:pt x="330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9AFC41-3BAA-B64B-8C8B-44364471A7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5422" y="-133814"/>
            <a:ext cx="2383660" cy="4666785"/>
          </a:xfrm>
          <a:custGeom>
            <a:avLst/>
            <a:gdLst>
              <a:gd name="connsiteX0" fmla="*/ 330195 w 6356012"/>
              <a:gd name="connsiteY0" fmla="*/ 0 h 12444760"/>
              <a:gd name="connsiteX1" fmla="*/ 6025817 w 6356012"/>
              <a:gd name="connsiteY1" fmla="*/ 0 h 12444760"/>
              <a:gd name="connsiteX2" fmla="*/ 6356012 w 6356012"/>
              <a:gd name="connsiteY2" fmla="*/ 330195 h 12444760"/>
              <a:gd name="connsiteX3" fmla="*/ 6356012 w 6356012"/>
              <a:gd name="connsiteY3" fmla="*/ 12114565 h 12444760"/>
              <a:gd name="connsiteX4" fmla="*/ 6025817 w 6356012"/>
              <a:gd name="connsiteY4" fmla="*/ 12444760 h 12444760"/>
              <a:gd name="connsiteX5" fmla="*/ 330195 w 6356012"/>
              <a:gd name="connsiteY5" fmla="*/ 12444760 h 12444760"/>
              <a:gd name="connsiteX6" fmla="*/ 0 w 6356012"/>
              <a:gd name="connsiteY6" fmla="*/ 12114565 h 12444760"/>
              <a:gd name="connsiteX7" fmla="*/ 0 w 6356012"/>
              <a:gd name="connsiteY7" fmla="*/ 330195 h 12444760"/>
              <a:gd name="connsiteX8" fmla="*/ 330195 w 6356012"/>
              <a:gd name="connsiteY8" fmla="*/ 0 h 124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6012" h="12444760">
                <a:moveTo>
                  <a:pt x="330195" y="0"/>
                </a:moveTo>
                <a:lnTo>
                  <a:pt x="6025817" y="0"/>
                </a:lnTo>
                <a:cubicBezTo>
                  <a:pt x="6208179" y="0"/>
                  <a:pt x="6356012" y="147833"/>
                  <a:pt x="6356012" y="330195"/>
                </a:cubicBezTo>
                <a:lnTo>
                  <a:pt x="6356012" y="12114565"/>
                </a:lnTo>
                <a:cubicBezTo>
                  <a:pt x="6356012" y="12296927"/>
                  <a:pt x="6208179" y="12444760"/>
                  <a:pt x="6025817" y="12444760"/>
                </a:cubicBezTo>
                <a:lnTo>
                  <a:pt x="330195" y="12444760"/>
                </a:lnTo>
                <a:cubicBezTo>
                  <a:pt x="147833" y="12444760"/>
                  <a:pt x="0" y="12296927"/>
                  <a:pt x="0" y="12114565"/>
                </a:cubicBezTo>
                <a:lnTo>
                  <a:pt x="0" y="330195"/>
                </a:lnTo>
                <a:cubicBezTo>
                  <a:pt x="0" y="147833"/>
                  <a:pt x="147833" y="0"/>
                  <a:pt x="330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2F2C3F-F742-5941-90F9-9B38691A6F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3994" y="-133814"/>
            <a:ext cx="2383660" cy="4666785"/>
          </a:xfrm>
          <a:custGeom>
            <a:avLst/>
            <a:gdLst>
              <a:gd name="connsiteX0" fmla="*/ 330195 w 6356012"/>
              <a:gd name="connsiteY0" fmla="*/ 0 h 12444760"/>
              <a:gd name="connsiteX1" fmla="*/ 6025816 w 6356012"/>
              <a:gd name="connsiteY1" fmla="*/ 0 h 12444760"/>
              <a:gd name="connsiteX2" fmla="*/ 6356012 w 6356012"/>
              <a:gd name="connsiteY2" fmla="*/ 330195 h 12444760"/>
              <a:gd name="connsiteX3" fmla="*/ 6356012 w 6356012"/>
              <a:gd name="connsiteY3" fmla="*/ 12114565 h 12444760"/>
              <a:gd name="connsiteX4" fmla="*/ 6025816 w 6356012"/>
              <a:gd name="connsiteY4" fmla="*/ 12444760 h 12444760"/>
              <a:gd name="connsiteX5" fmla="*/ 330195 w 6356012"/>
              <a:gd name="connsiteY5" fmla="*/ 12444760 h 12444760"/>
              <a:gd name="connsiteX6" fmla="*/ 0 w 6356012"/>
              <a:gd name="connsiteY6" fmla="*/ 12114565 h 12444760"/>
              <a:gd name="connsiteX7" fmla="*/ 0 w 6356012"/>
              <a:gd name="connsiteY7" fmla="*/ 330195 h 12444760"/>
              <a:gd name="connsiteX8" fmla="*/ 330195 w 6356012"/>
              <a:gd name="connsiteY8" fmla="*/ 0 h 124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6012" h="12444760">
                <a:moveTo>
                  <a:pt x="330195" y="0"/>
                </a:moveTo>
                <a:lnTo>
                  <a:pt x="6025816" y="0"/>
                </a:lnTo>
                <a:cubicBezTo>
                  <a:pt x="6208180" y="0"/>
                  <a:pt x="6356012" y="147833"/>
                  <a:pt x="6356012" y="330195"/>
                </a:cubicBezTo>
                <a:lnTo>
                  <a:pt x="6356012" y="12114565"/>
                </a:lnTo>
                <a:cubicBezTo>
                  <a:pt x="6356012" y="12296927"/>
                  <a:pt x="6208180" y="12444760"/>
                  <a:pt x="6025816" y="12444760"/>
                </a:cubicBezTo>
                <a:lnTo>
                  <a:pt x="330195" y="12444760"/>
                </a:lnTo>
                <a:cubicBezTo>
                  <a:pt x="147833" y="12444760"/>
                  <a:pt x="0" y="12296927"/>
                  <a:pt x="0" y="12114565"/>
                </a:cubicBezTo>
                <a:lnTo>
                  <a:pt x="0" y="330195"/>
                </a:lnTo>
                <a:cubicBezTo>
                  <a:pt x="0" y="147833"/>
                  <a:pt x="147833" y="0"/>
                  <a:pt x="330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6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B42F-8808-4244-AC0C-3FC7ACD2891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712F-B3AF-4B60-8A86-22E7FDBB8D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943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7ACB7F-1B41-7F4E-81D0-49F8970AA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5856" y="-194310"/>
            <a:ext cx="5504907" cy="5143500"/>
          </a:xfrm>
          <a:custGeom>
            <a:avLst/>
            <a:gdLst>
              <a:gd name="connsiteX0" fmla="*/ 348387 w 14678797"/>
              <a:gd name="connsiteY0" fmla="*/ 0 h 13716000"/>
              <a:gd name="connsiteX1" fmla="*/ 14330413 w 14678797"/>
              <a:gd name="connsiteY1" fmla="*/ 0 h 13716000"/>
              <a:gd name="connsiteX2" fmla="*/ 14678797 w 14678797"/>
              <a:gd name="connsiteY2" fmla="*/ 348386 h 13716000"/>
              <a:gd name="connsiteX3" fmla="*/ 14678797 w 14678797"/>
              <a:gd name="connsiteY3" fmla="*/ 13367614 h 13716000"/>
              <a:gd name="connsiteX4" fmla="*/ 14330413 w 14678797"/>
              <a:gd name="connsiteY4" fmla="*/ 13716000 h 13716000"/>
              <a:gd name="connsiteX5" fmla="*/ 348387 w 14678797"/>
              <a:gd name="connsiteY5" fmla="*/ 13716000 h 13716000"/>
              <a:gd name="connsiteX6" fmla="*/ 0 w 14678797"/>
              <a:gd name="connsiteY6" fmla="*/ 13367614 h 13716000"/>
              <a:gd name="connsiteX7" fmla="*/ 0 w 14678797"/>
              <a:gd name="connsiteY7" fmla="*/ 348386 h 13716000"/>
              <a:gd name="connsiteX8" fmla="*/ 348387 w 14678797"/>
              <a:gd name="connsiteY8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8797" h="13716000">
                <a:moveTo>
                  <a:pt x="348387" y="0"/>
                </a:moveTo>
                <a:lnTo>
                  <a:pt x="14330413" y="0"/>
                </a:lnTo>
                <a:cubicBezTo>
                  <a:pt x="14522821" y="0"/>
                  <a:pt x="14678797" y="155978"/>
                  <a:pt x="14678797" y="348386"/>
                </a:cubicBezTo>
                <a:lnTo>
                  <a:pt x="14678797" y="13367614"/>
                </a:lnTo>
                <a:cubicBezTo>
                  <a:pt x="14678797" y="13560022"/>
                  <a:pt x="14522821" y="13716000"/>
                  <a:pt x="14330413" y="13716000"/>
                </a:cubicBezTo>
                <a:lnTo>
                  <a:pt x="348387" y="13716000"/>
                </a:lnTo>
                <a:cubicBezTo>
                  <a:pt x="155979" y="13716000"/>
                  <a:pt x="0" y="13560022"/>
                  <a:pt x="0" y="13367614"/>
                </a:cubicBezTo>
                <a:lnTo>
                  <a:pt x="0" y="348386"/>
                </a:lnTo>
                <a:cubicBezTo>
                  <a:pt x="0" y="155978"/>
                  <a:pt x="155979" y="0"/>
                  <a:pt x="3483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39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026333-3298-D84E-B5F7-094EDECFC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832" y="462577"/>
            <a:ext cx="1998042" cy="1756874"/>
          </a:xfrm>
          <a:custGeom>
            <a:avLst/>
            <a:gdLst>
              <a:gd name="connsiteX0" fmla="*/ 243386 w 5327766"/>
              <a:gd name="connsiteY0" fmla="*/ 0 h 4684998"/>
              <a:gd name="connsiteX1" fmla="*/ 5084380 w 5327766"/>
              <a:gd name="connsiteY1" fmla="*/ 0 h 4684998"/>
              <a:gd name="connsiteX2" fmla="*/ 5327766 w 5327766"/>
              <a:gd name="connsiteY2" fmla="*/ 243386 h 4684998"/>
              <a:gd name="connsiteX3" fmla="*/ 5327766 w 5327766"/>
              <a:gd name="connsiteY3" fmla="*/ 4441612 h 4684998"/>
              <a:gd name="connsiteX4" fmla="*/ 5084380 w 5327766"/>
              <a:gd name="connsiteY4" fmla="*/ 4684998 h 4684998"/>
              <a:gd name="connsiteX5" fmla="*/ 243386 w 5327766"/>
              <a:gd name="connsiteY5" fmla="*/ 4684998 h 4684998"/>
              <a:gd name="connsiteX6" fmla="*/ 0 w 5327766"/>
              <a:gd name="connsiteY6" fmla="*/ 4441612 h 4684998"/>
              <a:gd name="connsiteX7" fmla="*/ 0 w 5327766"/>
              <a:gd name="connsiteY7" fmla="*/ 243386 h 4684998"/>
              <a:gd name="connsiteX8" fmla="*/ 243386 w 5327766"/>
              <a:gd name="connsiteY8" fmla="*/ 0 h 46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7766" h="4684998">
                <a:moveTo>
                  <a:pt x="243386" y="0"/>
                </a:moveTo>
                <a:lnTo>
                  <a:pt x="5084380" y="0"/>
                </a:lnTo>
                <a:cubicBezTo>
                  <a:pt x="5218798" y="0"/>
                  <a:pt x="5327766" y="108968"/>
                  <a:pt x="5327766" y="243386"/>
                </a:cubicBezTo>
                <a:lnTo>
                  <a:pt x="5327766" y="4441612"/>
                </a:lnTo>
                <a:cubicBezTo>
                  <a:pt x="5327766" y="4576031"/>
                  <a:pt x="5218798" y="4684998"/>
                  <a:pt x="5084380" y="4684998"/>
                </a:cubicBezTo>
                <a:lnTo>
                  <a:pt x="243386" y="4684998"/>
                </a:lnTo>
                <a:cubicBezTo>
                  <a:pt x="108968" y="4684998"/>
                  <a:pt x="0" y="4576031"/>
                  <a:pt x="0" y="4441612"/>
                </a:cubicBezTo>
                <a:lnTo>
                  <a:pt x="0" y="243386"/>
                </a:lnTo>
                <a:cubicBezTo>
                  <a:pt x="0" y="108968"/>
                  <a:pt x="108968" y="0"/>
                  <a:pt x="243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47BB99-1077-5B4A-9DF1-B21B3A282E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4781" y="462577"/>
            <a:ext cx="1998042" cy="1756874"/>
          </a:xfrm>
          <a:custGeom>
            <a:avLst/>
            <a:gdLst>
              <a:gd name="connsiteX0" fmla="*/ 243386 w 5327766"/>
              <a:gd name="connsiteY0" fmla="*/ 0 h 4684998"/>
              <a:gd name="connsiteX1" fmla="*/ 5084380 w 5327766"/>
              <a:gd name="connsiteY1" fmla="*/ 0 h 4684998"/>
              <a:gd name="connsiteX2" fmla="*/ 5327766 w 5327766"/>
              <a:gd name="connsiteY2" fmla="*/ 243386 h 4684998"/>
              <a:gd name="connsiteX3" fmla="*/ 5327766 w 5327766"/>
              <a:gd name="connsiteY3" fmla="*/ 4441612 h 4684998"/>
              <a:gd name="connsiteX4" fmla="*/ 5084380 w 5327766"/>
              <a:gd name="connsiteY4" fmla="*/ 4684998 h 4684998"/>
              <a:gd name="connsiteX5" fmla="*/ 243386 w 5327766"/>
              <a:gd name="connsiteY5" fmla="*/ 4684998 h 4684998"/>
              <a:gd name="connsiteX6" fmla="*/ 0 w 5327766"/>
              <a:gd name="connsiteY6" fmla="*/ 4441612 h 4684998"/>
              <a:gd name="connsiteX7" fmla="*/ 0 w 5327766"/>
              <a:gd name="connsiteY7" fmla="*/ 243386 h 4684998"/>
              <a:gd name="connsiteX8" fmla="*/ 243386 w 5327766"/>
              <a:gd name="connsiteY8" fmla="*/ 0 h 46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7766" h="4684998">
                <a:moveTo>
                  <a:pt x="243386" y="0"/>
                </a:moveTo>
                <a:lnTo>
                  <a:pt x="5084380" y="0"/>
                </a:lnTo>
                <a:cubicBezTo>
                  <a:pt x="5218798" y="0"/>
                  <a:pt x="5327766" y="108968"/>
                  <a:pt x="5327766" y="243386"/>
                </a:cubicBezTo>
                <a:lnTo>
                  <a:pt x="5327766" y="4441612"/>
                </a:lnTo>
                <a:cubicBezTo>
                  <a:pt x="5327766" y="4576030"/>
                  <a:pt x="5218798" y="4684998"/>
                  <a:pt x="5084380" y="4684998"/>
                </a:cubicBezTo>
                <a:lnTo>
                  <a:pt x="243386" y="4684998"/>
                </a:lnTo>
                <a:cubicBezTo>
                  <a:pt x="108968" y="4684998"/>
                  <a:pt x="0" y="4576030"/>
                  <a:pt x="0" y="4441612"/>
                </a:cubicBezTo>
                <a:lnTo>
                  <a:pt x="0" y="243386"/>
                </a:lnTo>
                <a:cubicBezTo>
                  <a:pt x="0" y="108968"/>
                  <a:pt x="108968" y="0"/>
                  <a:pt x="243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9759EB6-FBA2-8642-BD42-4EE19337C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0685" y="462577"/>
            <a:ext cx="1998042" cy="1756874"/>
          </a:xfrm>
          <a:custGeom>
            <a:avLst/>
            <a:gdLst>
              <a:gd name="connsiteX0" fmla="*/ 243386 w 5327766"/>
              <a:gd name="connsiteY0" fmla="*/ 0 h 4684998"/>
              <a:gd name="connsiteX1" fmla="*/ 5084380 w 5327766"/>
              <a:gd name="connsiteY1" fmla="*/ 0 h 4684998"/>
              <a:gd name="connsiteX2" fmla="*/ 5327766 w 5327766"/>
              <a:gd name="connsiteY2" fmla="*/ 243386 h 4684998"/>
              <a:gd name="connsiteX3" fmla="*/ 5327766 w 5327766"/>
              <a:gd name="connsiteY3" fmla="*/ 4441612 h 4684998"/>
              <a:gd name="connsiteX4" fmla="*/ 5084380 w 5327766"/>
              <a:gd name="connsiteY4" fmla="*/ 4684998 h 4684998"/>
              <a:gd name="connsiteX5" fmla="*/ 243386 w 5327766"/>
              <a:gd name="connsiteY5" fmla="*/ 4684998 h 4684998"/>
              <a:gd name="connsiteX6" fmla="*/ 0 w 5327766"/>
              <a:gd name="connsiteY6" fmla="*/ 4441612 h 4684998"/>
              <a:gd name="connsiteX7" fmla="*/ 0 w 5327766"/>
              <a:gd name="connsiteY7" fmla="*/ 243386 h 4684998"/>
              <a:gd name="connsiteX8" fmla="*/ 243386 w 5327766"/>
              <a:gd name="connsiteY8" fmla="*/ 0 h 46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7766" h="4684998">
                <a:moveTo>
                  <a:pt x="243386" y="0"/>
                </a:moveTo>
                <a:lnTo>
                  <a:pt x="5084380" y="0"/>
                </a:lnTo>
                <a:cubicBezTo>
                  <a:pt x="5218798" y="0"/>
                  <a:pt x="5327766" y="108968"/>
                  <a:pt x="5327766" y="243386"/>
                </a:cubicBezTo>
                <a:lnTo>
                  <a:pt x="5327766" y="4441612"/>
                </a:lnTo>
                <a:cubicBezTo>
                  <a:pt x="5327766" y="4576030"/>
                  <a:pt x="5218798" y="4684998"/>
                  <a:pt x="5084380" y="4684998"/>
                </a:cubicBezTo>
                <a:lnTo>
                  <a:pt x="243386" y="4684998"/>
                </a:lnTo>
                <a:cubicBezTo>
                  <a:pt x="108968" y="4684998"/>
                  <a:pt x="0" y="4576030"/>
                  <a:pt x="0" y="4441612"/>
                </a:cubicBezTo>
                <a:lnTo>
                  <a:pt x="0" y="243386"/>
                </a:lnTo>
                <a:cubicBezTo>
                  <a:pt x="0" y="108968"/>
                  <a:pt x="108968" y="0"/>
                  <a:pt x="243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9DC102-7F24-9244-9B4B-E0A81E57D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9780" y="462577"/>
            <a:ext cx="1998042" cy="1756874"/>
          </a:xfrm>
          <a:custGeom>
            <a:avLst/>
            <a:gdLst>
              <a:gd name="connsiteX0" fmla="*/ 243386 w 5327766"/>
              <a:gd name="connsiteY0" fmla="*/ 0 h 4684998"/>
              <a:gd name="connsiteX1" fmla="*/ 5084380 w 5327766"/>
              <a:gd name="connsiteY1" fmla="*/ 0 h 4684998"/>
              <a:gd name="connsiteX2" fmla="*/ 5327766 w 5327766"/>
              <a:gd name="connsiteY2" fmla="*/ 243386 h 4684998"/>
              <a:gd name="connsiteX3" fmla="*/ 5327766 w 5327766"/>
              <a:gd name="connsiteY3" fmla="*/ 4441612 h 4684998"/>
              <a:gd name="connsiteX4" fmla="*/ 5084380 w 5327766"/>
              <a:gd name="connsiteY4" fmla="*/ 4684998 h 4684998"/>
              <a:gd name="connsiteX5" fmla="*/ 243386 w 5327766"/>
              <a:gd name="connsiteY5" fmla="*/ 4684998 h 4684998"/>
              <a:gd name="connsiteX6" fmla="*/ 0 w 5327766"/>
              <a:gd name="connsiteY6" fmla="*/ 4441612 h 4684998"/>
              <a:gd name="connsiteX7" fmla="*/ 0 w 5327766"/>
              <a:gd name="connsiteY7" fmla="*/ 243386 h 4684998"/>
              <a:gd name="connsiteX8" fmla="*/ 243386 w 5327766"/>
              <a:gd name="connsiteY8" fmla="*/ 0 h 46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7766" h="4684998">
                <a:moveTo>
                  <a:pt x="243386" y="0"/>
                </a:moveTo>
                <a:lnTo>
                  <a:pt x="5084380" y="0"/>
                </a:lnTo>
                <a:cubicBezTo>
                  <a:pt x="5218798" y="0"/>
                  <a:pt x="5327766" y="108968"/>
                  <a:pt x="5327766" y="243386"/>
                </a:cubicBezTo>
                <a:lnTo>
                  <a:pt x="5327766" y="4441612"/>
                </a:lnTo>
                <a:cubicBezTo>
                  <a:pt x="5327766" y="4576030"/>
                  <a:pt x="5218798" y="4684998"/>
                  <a:pt x="5084380" y="4684998"/>
                </a:cubicBezTo>
                <a:lnTo>
                  <a:pt x="243386" y="4684998"/>
                </a:lnTo>
                <a:cubicBezTo>
                  <a:pt x="108968" y="4684998"/>
                  <a:pt x="0" y="4576030"/>
                  <a:pt x="0" y="4441612"/>
                </a:cubicBezTo>
                <a:lnTo>
                  <a:pt x="0" y="243386"/>
                </a:lnTo>
                <a:cubicBezTo>
                  <a:pt x="0" y="108968"/>
                  <a:pt x="108968" y="0"/>
                  <a:pt x="243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009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DFE65E-AD62-514E-A461-A21B712B6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449" y="1722380"/>
            <a:ext cx="1677105" cy="1698741"/>
          </a:xfrm>
          <a:custGeom>
            <a:avLst/>
            <a:gdLst>
              <a:gd name="connsiteX0" fmla="*/ 2235995 w 4471990"/>
              <a:gd name="connsiteY0" fmla="*/ 0 h 4529977"/>
              <a:gd name="connsiteX1" fmla="*/ 4471990 w 4471990"/>
              <a:gd name="connsiteY1" fmla="*/ 2235994 h 4529977"/>
              <a:gd name="connsiteX2" fmla="*/ 4471990 w 4471990"/>
              <a:gd name="connsiteY2" fmla="*/ 2293982 h 4529977"/>
              <a:gd name="connsiteX3" fmla="*/ 2235995 w 4471990"/>
              <a:gd name="connsiteY3" fmla="*/ 4529977 h 4529977"/>
              <a:gd name="connsiteX4" fmla="*/ 0 w 4471990"/>
              <a:gd name="connsiteY4" fmla="*/ 2293982 h 4529977"/>
              <a:gd name="connsiteX5" fmla="*/ 0 w 4471990"/>
              <a:gd name="connsiteY5" fmla="*/ 2235994 h 4529977"/>
              <a:gd name="connsiteX6" fmla="*/ 2235995 w 4471990"/>
              <a:gd name="connsiteY6" fmla="*/ 0 h 45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1990" h="4529977">
                <a:moveTo>
                  <a:pt x="2235995" y="0"/>
                </a:moveTo>
                <a:cubicBezTo>
                  <a:pt x="3470901" y="0"/>
                  <a:pt x="4471990" y="1001088"/>
                  <a:pt x="4471990" y="2235994"/>
                </a:cubicBezTo>
                <a:lnTo>
                  <a:pt x="4471990" y="2293982"/>
                </a:lnTo>
                <a:cubicBezTo>
                  <a:pt x="4471990" y="3528888"/>
                  <a:pt x="3470901" y="4529977"/>
                  <a:pt x="2235995" y="4529977"/>
                </a:cubicBezTo>
                <a:cubicBezTo>
                  <a:pt x="1001089" y="4529977"/>
                  <a:pt x="0" y="3528888"/>
                  <a:pt x="0" y="2293982"/>
                </a:cubicBezTo>
                <a:lnTo>
                  <a:pt x="0" y="2235994"/>
                </a:lnTo>
                <a:cubicBezTo>
                  <a:pt x="0" y="1001088"/>
                  <a:pt x="1001089" y="0"/>
                  <a:pt x="22359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441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E6DD02-5CDC-F44A-966A-BE46C8EACF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1164" y="715829"/>
            <a:ext cx="1461676" cy="1461581"/>
          </a:xfrm>
          <a:custGeom>
            <a:avLst/>
            <a:gdLst>
              <a:gd name="connsiteX0" fmla="*/ 1948774 w 3897548"/>
              <a:gd name="connsiteY0" fmla="*/ 0 h 3897548"/>
              <a:gd name="connsiteX1" fmla="*/ 3897548 w 3897548"/>
              <a:gd name="connsiteY1" fmla="*/ 1948774 h 3897548"/>
              <a:gd name="connsiteX2" fmla="*/ 1948774 w 3897548"/>
              <a:gd name="connsiteY2" fmla="*/ 3897548 h 3897548"/>
              <a:gd name="connsiteX3" fmla="*/ 0 w 3897548"/>
              <a:gd name="connsiteY3" fmla="*/ 1948774 h 3897548"/>
              <a:gd name="connsiteX4" fmla="*/ 1948774 w 3897548"/>
              <a:gd name="connsiteY4" fmla="*/ 0 h 38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548" h="3897548">
                <a:moveTo>
                  <a:pt x="1948774" y="0"/>
                </a:moveTo>
                <a:cubicBezTo>
                  <a:pt x="3025052" y="0"/>
                  <a:pt x="3897548" y="872496"/>
                  <a:pt x="3897548" y="1948774"/>
                </a:cubicBezTo>
                <a:cubicBezTo>
                  <a:pt x="3897548" y="3025052"/>
                  <a:pt x="3025052" y="3897548"/>
                  <a:pt x="1948774" y="3897548"/>
                </a:cubicBezTo>
                <a:cubicBezTo>
                  <a:pt x="872496" y="3897548"/>
                  <a:pt x="0" y="3025052"/>
                  <a:pt x="0" y="1948774"/>
                </a:cubicBezTo>
                <a:cubicBezTo>
                  <a:pt x="0" y="872496"/>
                  <a:pt x="872496" y="0"/>
                  <a:pt x="19487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5426F-120D-D746-915B-19A2EFA892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0230" y="1926938"/>
            <a:ext cx="859937" cy="859881"/>
          </a:xfrm>
          <a:custGeom>
            <a:avLst/>
            <a:gdLst>
              <a:gd name="connsiteX0" fmla="*/ 1146508 w 2293016"/>
              <a:gd name="connsiteY0" fmla="*/ 0 h 2293016"/>
              <a:gd name="connsiteX1" fmla="*/ 2293016 w 2293016"/>
              <a:gd name="connsiteY1" fmla="*/ 1146508 h 2293016"/>
              <a:gd name="connsiteX2" fmla="*/ 1146508 w 2293016"/>
              <a:gd name="connsiteY2" fmla="*/ 2293016 h 2293016"/>
              <a:gd name="connsiteX3" fmla="*/ 0 w 2293016"/>
              <a:gd name="connsiteY3" fmla="*/ 1146508 h 2293016"/>
              <a:gd name="connsiteX4" fmla="*/ 1146508 w 2293016"/>
              <a:gd name="connsiteY4" fmla="*/ 0 h 229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016" h="2293016">
                <a:moveTo>
                  <a:pt x="1146508" y="0"/>
                </a:moveTo>
                <a:cubicBezTo>
                  <a:pt x="1779707" y="0"/>
                  <a:pt x="2293016" y="513309"/>
                  <a:pt x="2293016" y="1146508"/>
                </a:cubicBezTo>
                <a:cubicBezTo>
                  <a:pt x="2293016" y="1779707"/>
                  <a:pt x="1779707" y="2293016"/>
                  <a:pt x="1146508" y="2293016"/>
                </a:cubicBezTo>
                <a:cubicBezTo>
                  <a:pt x="513309" y="2293016"/>
                  <a:pt x="0" y="1779707"/>
                  <a:pt x="0" y="1146508"/>
                </a:cubicBezTo>
                <a:cubicBezTo>
                  <a:pt x="0" y="513309"/>
                  <a:pt x="513309" y="0"/>
                  <a:pt x="1146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AE1ED2-B3D1-644D-A651-05DC3C5588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5016" y="1926938"/>
            <a:ext cx="859937" cy="859881"/>
          </a:xfrm>
          <a:custGeom>
            <a:avLst/>
            <a:gdLst>
              <a:gd name="connsiteX0" fmla="*/ 1146509 w 2293017"/>
              <a:gd name="connsiteY0" fmla="*/ 0 h 2293016"/>
              <a:gd name="connsiteX1" fmla="*/ 2293017 w 2293017"/>
              <a:gd name="connsiteY1" fmla="*/ 1146508 h 2293016"/>
              <a:gd name="connsiteX2" fmla="*/ 1146509 w 2293017"/>
              <a:gd name="connsiteY2" fmla="*/ 2293016 h 2293016"/>
              <a:gd name="connsiteX3" fmla="*/ 0 w 2293017"/>
              <a:gd name="connsiteY3" fmla="*/ 1146508 h 2293016"/>
              <a:gd name="connsiteX4" fmla="*/ 1146509 w 2293017"/>
              <a:gd name="connsiteY4" fmla="*/ 0 h 229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017" h="2293016">
                <a:moveTo>
                  <a:pt x="1146509" y="0"/>
                </a:moveTo>
                <a:cubicBezTo>
                  <a:pt x="1779707" y="0"/>
                  <a:pt x="2293017" y="513309"/>
                  <a:pt x="2293017" y="1146508"/>
                </a:cubicBezTo>
                <a:cubicBezTo>
                  <a:pt x="2293017" y="1779707"/>
                  <a:pt x="1779707" y="2293016"/>
                  <a:pt x="1146509" y="2293016"/>
                </a:cubicBezTo>
                <a:cubicBezTo>
                  <a:pt x="513309" y="2293016"/>
                  <a:pt x="0" y="1779707"/>
                  <a:pt x="0" y="1146508"/>
                </a:cubicBezTo>
                <a:cubicBezTo>
                  <a:pt x="0" y="513309"/>
                  <a:pt x="513309" y="0"/>
                  <a:pt x="11465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3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196461-FAE6-CB45-A06F-CC869D30A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140" y="1026073"/>
            <a:ext cx="3153636" cy="3153431"/>
          </a:xfrm>
          <a:custGeom>
            <a:avLst/>
            <a:gdLst>
              <a:gd name="connsiteX0" fmla="*/ 4204574 w 8409148"/>
              <a:gd name="connsiteY0" fmla="*/ 0 h 8409148"/>
              <a:gd name="connsiteX1" fmla="*/ 8409148 w 8409148"/>
              <a:gd name="connsiteY1" fmla="*/ 4204574 h 8409148"/>
              <a:gd name="connsiteX2" fmla="*/ 4204574 w 8409148"/>
              <a:gd name="connsiteY2" fmla="*/ 8409148 h 8409148"/>
              <a:gd name="connsiteX3" fmla="*/ 0 w 8409148"/>
              <a:gd name="connsiteY3" fmla="*/ 4204574 h 8409148"/>
              <a:gd name="connsiteX4" fmla="*/ 4204574 w 8409148"/>
              <a:gd name="connsiteY4" fmla="*/ 0 h 84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9148" h="8409148">
                <a:moveTo>
                  <a:pt x="4204574" y="0"/>
                </a:moveTo>
                <a:cubicBezTo>
                  <a:pt x="6526696" y="0"/>
                  <a:pt x="8409148" y="1882452"/>
                  <a:pt x="8409148" y="4204574"/>
                </a:cubicBezTo>
                <a:cubicBezTo>
                  <a:pt x="8409148" y="6526696"/>
                  <a:pt x="6526696" y="8409148"/>
                  <a:pt x="4204574" y="8409148"/>
                </a:cubicBezTo>
                <a:cubicBezTo>
                  <a:pt x="1882452" y="8409148"/>
                  <a:pt x="0" y="6526696"/>
                  <a:pt x="0" y="4204574"/>
                </a:cubicBezTo>
                <a:cubicBezTo>
                  <a:pt x="0" y="1882452"/>
                  <a:pt x="1882452" y="0"/>
                  <a:pt x="4204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152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093834-6FC8-EF4D-9D7C-82F8D18E2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812" y="1557513"/>
            <a:ext cx="997954" cy="997889"/>
          </a:xfrm>
          <a:custGeom>
            <a:avLst/>
            <a:gdLst>
              <a:gd name="connsiteX0" fmla="*/ 1330519 w 2661038"/>
              <a:gd name="connsiteY0" fmla="*/ 0 h 2661038"/>
              <a:gd name="connsiteX1" fmla="*/ 2661038 w 2661038"/>
              <a:gd name="connsiteY1" fmla="*/ 1330519 h 2661038"/>
              <a:gd name="connsiteX2" fmla="*/ 1330519 w 2661038"/>
              <a:gd name="connsiteY2" fmla="*/ 2661038 h 2661038"/>
              <a:gd name="connsiteX3" fmla="*/ 0 w 2661038"/>
              <a:gd name="connsiteY3" fmla="*/ 1330519 h 2661038"/>
              <a:gd name="connsiteX4" fmla="*/ 1330519 w 2661038"/>
              <a:gd name="connsiteY4" fmla="*/ 0 h 266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38" h="2661038">
                <a:moveTo>
                  <a:pt x="1330519" y="0"/>
                </a:moveTo>
                <a:cubicBezTo>
                  <a:pt x="2065344" y="0"/>
                  <a:pt x="2661038" y="595694"/>
                  <a:pt x="2661038" y="1330519"/>
                </a:cubicBezTo>
                <a:cubicBezTo>
                  <a:pt x="2661038" y="2065344"/>
                  <a:pt x="2065344" y="2661038"/>
                  <a:pt x="1330519" y="2661038"/>
                </a:cubicBezTo>
                <a:cubicBezTo>
                  <a:pt x="595694" y="2661038"/>
                  <a:pt x="0" y="2065344"/>
                  <a:pt x="0" y="1330519"/>
                </a:cubicBezTo>
                <a:cubicBezTo>
                  <a:pt x="0" y="595694"/>
                  <a:pt x="595694" y="0"/>
                  <a:pt x="1330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E55617-6A63-9648-BC09-D3BA855631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7812" y="3426866"/>
            <a:ext cx="997954" cy="997889"/>
          </a:xfrm>
          <a:custGeom>
            <a:avLst/>
            <a:gdLst>
              <a:gd name="connsiteX0" fmla="*/ 1330519 w 2661038"/>
              <a:gd name="connsiteY0" fmla="*/ 0 h 2661038"/>
              <a:gd name="connsiteX1" fmla="*/ 2661038 w 2661038"/>
              <a:gd name="connsiteY1" fmla="*/ 1330519 h 2661038"/>
              <a:gd name="connsiteX2" fmla="*/ 1330519 w 2661038"/>
              <a:gd name="connsiteY2" fmla="*/ 2661038 h 2661038"/>
              <a:gd name="connsiteX3" fmla="*/ 0 w 2661038"/>
              <a:gd name="connsiteY3" fmla="*/ 1330519 h 2661038"/>
              <a:gd name="connsiteX4" fmla="*/ 1330519 w 2661038"/>
              <a:gd name="connsiteY4" fmla="*/ 0 h 266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38" h="2661038">
                <a:moveTo>
                  <a:pt x="1330519" y="0"/>
                </a:moveTo>
                <a:cubicBezTo>
                  <a:pt x="2065344" y="0"/>
                  <a:pt x="2661038" y="595694"/>
                  <a:pt x="2661038" y="1330519"/>
                </a:cubicBezTo>
                <a:cubicBezTo>
                  <a:pt x="2661038" y="2065344"/>
                  <a:pt x="2065344" y="2661038"/>
                  <a:pt x="1330519" y="2661038"/>
                </a:cubicBezTo>
                <a:cubicBezTo>
                  <a:pt x="595694" y="2661038"/>
                  <a:pt x="0" y="2065344"/>
                  <a:pt x="0" y="1330519"/>
                </a:cubicBezTo>
                <a:cubicBezTo>
                  <a:pt x="0" y="595694"/>
                  <a:pt x="595694" y="0"/>
                  <a:pt x="1330519" y="0"/>
                </a:cubicBezTo>
                <a:close/>
              </a:path>
            </a:pathLst>
          </a:custGeom>
        </p:spPr>
        <p:txBody>
          <a:bodyPr vert="horz" wrap="square" lIns="34282" tIns="17144" rIns="34282" bIns="17144" rtlCol="0">
            <a:noAutofit/>
          </a:bodyPr>
          <a:lstStyle>
            <a:lvl1pPr marL="0" indent="0">
              <a:buNone/>
              <a:defRPr sz="1200" dirty="0"/>
            </a:lvl1pPr>
          </a:lstStyle>
          <a:p>
            <a:pPr marL="171386" lvl="0" indent="-171386"/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625B5BD-033B-9540-99E8-C27E389135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20313" y="3426866"/>
            <a:ext cx="997954" cy="997889"/>
          </a:xfrm>
          <a:custGeom>
            <a:avLst/>
            <a:gdLst>
              <a:gd name="connsiteX0" fmla="*/ 1330519 w 2661038"/>
              <a:gd name="connsiteY0" fmla="*/ 0 h 2661038"/>
              <a:gd name="connsiteX1" fmla="*/ 2661038 w 2661038"/>
              <a:gd name="connsiteY1" fmla="*/ 1330519 h 2661038"/>
              <a:gd name="connsiteX2" fmla="*/ 1330519 w 2661038"/>
              <a:gd name="connsiteY2" fmla="*/ 2661038 h 2661038"/>
              <a:gd name="connsiteX3" fmla="*/ 0 w 2661038"/>
              <a:gd name="connsiteY3" fmla="*/ 1330519 h 2661038"/>
              <a:gd name="connsiteX4" fmla="*/ 1330519 w 2661038"/>
              <a:gd name="connsiteY4" fmla="*/ 0 h 266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38" h="2661038">
                <a:moveTo>
                  <a:pt x="1330519" y="0"/>
                </a:moveTo>
                <a:cubicBezTo>
                  <a:pt x="2065344" y="0"/>
                  <a:pt x="2661038" y="595694"/>
                  <a:pt x="2661038" y="1330519"/>
                </a:cubicBezTo>
                <a:cubicBezTo>
                  <a:pt x="2661038" y="2065344"/>
                  <a:pt x="2065344" y="2661038"/>
                  <a:pt x="1330519" y="2661038"/>
                </a:cubicBezTo>
                <a:cubicBezTo>
                  <a:pt x="595694" y="2661038"/>
                  <a:pt x="0" y="2065344"/>
                  <a:pt x="0" y="1330519"/>
                </a:cubicBezTo>
                <a:cubicBezTo>
                  <a:pt x="0" y="595694"/>
                  <a:pt x="595694" y="0"/>
                  <a:pt x="1330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9A3716-2090-0249-9913-D0044266C0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0313" y="1557513"/>
            <a:ext cx="997954" cy="997889"/>
          </a:xfrm>
          <a:custGeom>
            <a:avLst/>
            <a:gdLst>
              <a:gd name="connsiteX0" fmla="*/ 1330519 w 2661038"/>
              <a:gd name="connsiteY0" fmla="*/ 0 h 2661038"/>
              <a:gd name="connsiteX1" fmla="*/ 2661038 w 2661038"/>
              <a:gd name="connsiteY1" fmla="*/ 1330519 h 2661038"/>
              <a:gd name="connsiteX2" fmla="*/ 1330519 w 2661038"/>
              <a:gd name="connsiteY2" fmla="*/ 2661038 h 2661038"/>
              <a:gd name="connsiteX3" fmla="*/ 0 w 2661038"/>
              <a:gd name="connsiteY3" fmla="*/ 1330519 h 2661038"/>
              <a:gd name="connsiteX4" fmla="*/ 1330519 w 2661038"/>
              <a:gd name="connsiteY4" fmla="*/ 0 h 266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38" h="2661038">
                <a:moveTo>
                  <a:pt x="1330519" y="0"/>
                </a:moveTo>
                <a:cubicBezTo>
                  <a:pt x="2065344" y="0"/>
                  <a:pt x="2661038" y="595694"/>
                  <a:pt x="2661038" y="1330519"/>
                </a:cubicBezTo>
                <a:cubicBezTo>
                  <a:pt x="2661038" y="2065344"/>
                  <a:pt x="2065344" y="2661038"/>
                  <a:pt x="1330519" y="2661038"/>
                </a:cubicBezTo>
                <a:cubicBezTo>
                  <a:pt x="595694" y="2661038"/>
                  <a:pt x="0" y="2065344"/>
                  <a:pt x="0" y="1330519"/>
                </a:cubicBezTo>
                <a:cubicBezTo>
                  <a:pt x="0" y="595694"/>
                  <a:pt x="595694" y="0"/>
                  <a:pt x="1330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068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F67A934-3FA1-F14C-97BF-FDD1F97D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022" y="341275"/>
            <a:ext cx="1756631" cy="2213214"/>
          </a:xfrm>
          <a:custGeom>
            <a:avLst/>
            <a:gdLst>
              <a:gd name="connsiteX0" fmla="*/ 243336 w 4684044"/>
              <a:gd name="connsiteY0" fmla="*/ 0 h 5901905"/>
              <a:gd name="connsiteX1" fmla="*/ 4440708 w 4684044"/>
              <a:gd name="connsiteY1" fmla="*/ 0 h 5901905"/>
              <a:gd name="connsiteX2" fmla="*/ 4684044 w 4684044"/>
              <a:gd name="connsiteY2" fmla="*/ 243336 h 5901905"/>
              <a:gd name="connsiteX3" fmla="*/ 4684044 w 4684044"/>
              <a:gd name="connsiteY3" fmla="*/ 5658569 h 5901905"/>
              <a:gd name="connsiteX4" fmla="*/ 4440708 w 4684044"/>
              <a:gd name="connsiteY4" fmla="*/ 5901905 h 5901905"/>
              <a:gd name="connsiteX5" fmla="*/ 243336 w 4684044"/>
              <a:gd name="connsiteY5" fmla="*/ 5901905 h 5901905"/>
              <a:gd name="connsiteX6" fmla="*/ 0 w 4684044"/>
              <a:gd name="connsiteY6" fmla="*/ 5658569 h 5901905"/>
              <a:gd name="connsiteX7" fmla="*/ 0 w 4684044"/>
              <a:gd name="connsiteY7" fmla="*/ 243336 h 5901905"/>
              <a:gd name="connsiteX8" fmla="*/ 243336 w 4684044"/>
              <a:gd name="connsiteY8" fmla="*/ 0 h 59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044" h="5901905">
                <a:moveTo>
                  <a:pt x="243336" y="0"/>
                </a:moveTo>
                <a:lnTo>
                  <a:pt x="4440708" y="0"/>
                </a:lnTo>
                <a:cubicBezTo>
                  <a:pt x="4575099" y="0"/>
                  <a:pt x="4684044" y="108945"/>
                  <a:pt x="4684044" y="243336"/>
                </a:cubicBezTo>
                <a:lnTo>
                  <a:pt x="4684044" y="5658569"/>
                </a:lnTo>
                <a:cubicBezTo>
                  <a:pt x="4684044" y="5792960"/>
                  <a:pt x="4575099" y="5901905"/>
                  <a:pt x="4440708" y="5901905"/>
                </a:cubicBezTo>
                <a:lnTo>
                  <a:pt x="243336" y="5901905"/>
                </a:lnTo>
                <a:cubicBezTo>
                  <a:pt x="108945" y="5901905"/>
                  <a:pt x="0" y="5792960"/>
                  <a:pt x="0" y="5658569"/>
                </a:cubicBezTo>
                <a:lnTo>
                  <a:pt x="0" y="243336"/>
                </a:lnTo>
                <a:cubicBezTo>
                  <a:pt x="0" y="108945"/>
                  <a:pt x="108945" y="0"/>
                  <a:pt x="243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EF9A20-188F-BB4D-9BA3-D693D48F41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1370" y="341275"/>
            <a:ext cx="1756631" cy="2213214"/>
          </a:xfrm>
          <a:custGeom>
            <a:avLst/>
            <a:gdLst>
              <a:gd name="connsiteX0" fmla="*/ 243336 w 4684044"/>
              <a:gd name="connsiteY0" fmla="*/ 0 h 5901905"/>
              <a:gd name="connsiteX1" fmla="*/ 4440708 w 4684044"/>
              <a:gd name="connsiteY1" fmla="*/ 0 h 5901905"/>
              <a:gd name="connsiteX2" fmla="*/ 4684044 w 4684044"/>
              <a:gd name="connsiteY2" fmla="*/ 243336 h 5901905"/>
              <a:gd name="connsiteX3" fmla="*/ 4684044 w 4684044"/>
              <a:gd name="connsiteY3" fmla="*/ 5658569 h 5901905"/>
              <a:gd name="connsiteX4" fmla="*/ 4440708 w 4684044"/>
              <a:gd name="connsiteY4" fmla="*/ 5901905 h 5901905"/>
              <a:gd name="connsiteX5" fmla="*/ 243336 w 4684044"/>
              <a:gd name="connsiteY5" fmla="*/ 5901905 h 5901905"/>
              <a:gd name="connsiteX6" fmla="*/ 0 w 4684044"/>
              <a:gd name="connsiteY6" fmla="*/ 5658569 h 5901905"/>
              <a:gd name="connsiteX7" fmla="*/ 0 w 4684044"/>
              <a:gd name="connsiteY7" fmla="*/ 243336 h 5901905"/>
              <a:gd name="connsiteX8" fmla="*/ 243336 w 4684044"/>
              <a:gd name="connsiteY8" fmla="*/ 0 h 59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044" h="5901905">
                <a:moveTo>
                  <a:pt x="243336" y="0"/>
                </a:moveTo>
                <a:lnTo>
                  <a:pt x="4440708" y="0"/>
                </a:lnTo>
                <a:cubicBezTo>
                  <a:pt x="4575099" y="0"/>
                  <a:pt x="4684044" y="108945"/>
                  <a:pt x="4684044" y="243336"/>
                </a:cubicBezTo>
                <a:lnTo>
                  <a:pt x="4684044" y="5658569"/>
                </a:lnTo>
                <a:cubicBezTo>
                  <a:pt x="4684044" y="5792960"/>
                  <a:pt x="4575099" y="5901905"/>
                  <a:pt x="4440708" y="5901905"/>
                </a:cubicBezTo>
                <a:lnTo>
                  <a:pt x="243336" y="5901905"/>
                </a:lnTo>
                <a:cubicBezTo>
                  <a:pt x="108945" y="5901905"/>
                  <a:pt x="0" y="5792960"/>
                  <a:pt x="0" y="5658569"/>
                </a:cubicBezTo>
                <a:lnTo>
                  <a:pt x="0" y="243336"/>
                </a:lnTo>
                <a:cubicBezTo>
                  <a:pt x="0" y="108945"/>
                  <a:pt x="108945" y="0"/>
                  <a:pt x="243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D10877-65EA-4341-ADAE-2DBA3366A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1370" y="2705928"/>
            <a:ext cx="1756631" cy="2213214"/>
          </a:xfrm>
          <a:custGeom>
            <a:avLst/>
            <a:gdLst>
              <a:gd name="connsiteX0" fmla="*/ 243336 w 4684044"/>
              <a:gd name="connsiteY0" fmla="*/ 0 h 5901905"/>
              <a:gd name="connsiteX1" fmla="*/ 4440708 w 4684044"/>
              <a:gd name="connsiteY1" fmla="*/ 0 h 5901905"/>
              <a:gd name="connsiteX2" fmla="*/ 4684044 w 4684044"/>
              <a:gd name="connsiteY2" fmla="*/ 243336 h 5901905"/>
              <a:gd name="connsiteX3" fmla="*/ 4684044 w 4684044"/>
              <a:gd name="connsiteY3" fmla="*/ 5658569 h 5901905"/>
              <a:gd name="connsiteX4" fmla="*/ 4440708 w 4684044"/>
              <a:gd name="connsiteY4" fmla="*/ 5901905 h 5901905"/>
              <a:gd name="connsiteX5" fmla="*/ 243336 w 4684044"/>
              <a:gd name="connsiteY5" fmla="*/ 5901905 h 5901905"/>
              <a:gd name="connsiteX6" fmla="*/ 0 w 4684044"/>
              <a:gd name="connsiteY6" fmla="*/ 5658569 h 5901905"/>
              <a:gd name="connsiteX7" fmla="*/ 0 w 4684044"/>
              <a:gd name="connsiteY7" fmla="*/ 243336 h 5901905"/>
              <a:gd name="connsiteX8" fmla="*/ 243336 w 4684044"/>
              <a:gd name="connsiteY8" fmla="*/ 0 h 59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044" h="5901905">
                <a:moveTo>
                  <a:pt x="243336" y="0"/>
                </a:moveTo>
                <a:lnTo>
                  <a:pt x="4440708" y="0"/>
                </a:lnTo>
                <a:cubicBezTo>
                  <a:pt x="4575099" y="0"/>
                  <a:pt x="4684044" y="108945"/>
                  <a:pt x="4684044" y="243336"/>
                </a:cubicBezTo>
                <a:lnTo>
                  <a:pt x="4684044" y="5658569"/>
                </a:lnTo>
                <a:cubicBezTo>
                  <a:pt x="4684044" y="5792960"/>
                  <a:pt x="4575099" y="5901905"/>
                  <a:pt x="4440708" y="5901905"/>
                </a:cubicBezTo>
                <a:lnTo>
                  <a:pt x="243336" y="5901905"/>
                </a:lnTo>
                <a:cubicBezTo>
                  <a:pt x="108945" y="5901905"/>
                  <a:pt x="0" y="5792960"/>
                  <a:pt x="0" y="5658569"/>
                </a:cubicBezTo>
                <a:lnTo>
                  <a:pt x="0" y="243336"/>
                </a:lnTo>
                <a:cubicBezTo>
                  <a:pt x="0" y="108945"/>
                  <a:pt x="108945" y="0"/>
                  <a:pt x="243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D88B16-60BE-9948-B0F6-19FCBB82D2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022" y="2705929"/>
            <a:ext cx="1756631" cy="2213214"/>
          </a:xfrm>
          <a:custGeom>
            <a:avLst/>
            <a:gdLst>
              <a:gd name="connsiteX0" fmla="*/ 243336 w 4684044"/>
              <a:gd name="connsiteY0" fmla="*/ 0 h 5901905"/>
              <a:gd name="connsiteX1" fmla="*/ 4440708 w 4684044"/>
              <a:gd name="connsiteY1" fmla="*/ 0 h 5901905"/>
              <a:gd name="connsiteX2" fmla="*/ 4684044 w 4684044"/>
              <a:gd name="connsiteY2" fmla="*/ 243336 h 5901905"/>
              <a:gd name="connsiteX3" fmla="*/ 4684044 w 4684044"/>
              <a:gd name="connsiteY3" fmla="*/ 5658569 h 5901905"/>
              <a:gd name="connsiteX4" fmla="*/ 4440708 w 4684044"/>
              <a:gd name="connsiteY4" fmla="*/ 5901905 h 5901905"/>
              <a:gd name="connsiteX5" fmla="*/ 243336 w 4684044"/>
              <a:gd name="connsiteY5" fmla="*/ 5901905 h 5901905"/>
              <a:gd name="connsiteX6" fmla="*/ 0 w 4684044"/>
              <a:gd name="connsiteY6" fmla="*/ 5658569 h 5901905"/>
              <a:gd name="connsiteX7" fmla="*/ 0 w 4684044"/>
              <a:gd name="connsiteY7" fmla="*/ 243336 h 5901905"/>
              <a:gd name="connsiteX8" fmla="*/ 243336 w 4684044"/>
              <a:gd name="connsiteY8" fmla="*/ 0 h 59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044" h="5901905">
                <a:moveTo>
                  <a:pt x="243336" y="0"/>
                </a:moveTo>
                <a:lnTo>
                  <a:pt x="4440708" y="0"/>
                </a:lnTo>
                <a:cubicBezTo>
                  <a:pt x="4575099" y="0"/>
                  <a:pt x="4684044" y="108945"/>
                  <a:pt x="4684044" y="243336"/>
                </a:cubicBezTo>
                <a:lnTo>
                  <a:pt x="4684044" y="5658569"/>
                </a:lnTo>
                <a:cubicBezTo>
                  <a:pt x="4684044" y="5792960"/>
                  <a:pt x="4575099" y="5901905"/>
                  <a:pt x="4440708" y="5901905"/>
                </a:cubicBezTo>
                <a:lnTo>
                  <a:pt x="243336" y="5901905"/>
                </a:lnTo>
                <a:cubicBezTo>
                  <a:pt x="108945" y="5901905"/>
                  <a:pt x="0" y="5792960"/>
                  <a:pt x="0" y="5658569"/>
                </a:cubicBezTo>
                <a:lnTo>
                  <a:pt x="0" y="243336"/>
                </a:lnTo>
                <a:cubicBezTo>
                  <a:pt x="0" y="108945"/>
                  <a:pt x="108945" y="0"/>
                  <a:pt x="243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65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CC77BE-CCB8-1B4F-8EAF-B054D44BF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352" y="2467294"/>
            <a:ext cx="2203765" cy="2203622"/>
          </a:xfrm>
          <a:custGeom>
            <a:avLst/>
            <a:gdLst>
              <a:gd name="connsiteX0" fmla="*/ 2938162 w 5876324"/>
              <a:gd name="connsiteY0" fmla="*/ 0 h 5876324"/>
              <a:gd name="connsiteX1" fmla="*/ 5876324 w 5876324"/>
              <a:gd name="connsiteY1" fmla="*/ 2938162 h 5876324"/>
              <a:gd name="connsiteX2" fmla="*/ 2938162 w 5876324"/>
              <a:gd name="connsiteY2" fmla="*/ 5876324 h 5876324"/>
              <a:gd name="connsiteX3" fmla="*/ 0 w 5876324"/>
              <a:gd name="connsiteY3" fmla="*/ 2938162 h 5876324"/>
              <a:gd name="connsiteX4" fmla="*/ 2938162 w 5876324"/>
              <a:gd name="connsiteY4" fmla="*/ 0 h 587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324" h="5876324">
                <a:moveTo>
                  <a:pt x="2938162" y="0"/>
                </a:moveTo>
                <a:cubicBezTo>
                  <a:pt x="4560864" y="0"/>
                  <a:pt x="5876324" y="1315460"/>
                  <a:pt x="5876324" y="2938162"/>
                </a:cubicBezTo>
                <a:cubicBezTo>
                  <a:pt x="5876324" y="4560864"/>
                  <a:pt x="4560864" y="5876324"/>
                  <a:pt x="2938162" y="5876324"/>
                </a:cubicBezTo>
                <a:cubicBezTo>
                  <a:pt x="1315460" y="5876324"/>
                  <a:pt x="0" y="4560864"/>
                  <a:pt x="0" y="2938162"/>
                </a:cubicBezTo>
                <a:cubicBezTo>
                  <a:pt x="0" y="1315460"/>
                  <a:pt x="1315460" y="0"/>
                  <a:pt x="29381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23D48F-7591-D841-B3BF-752F2F463B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1065" y="1047216"/>
            <a:ext cx="610472" cy="610433"/>
          </a:xfrm>
          <a:custGeom>
            <a:avLst/>
            <a:gdLst>
              <a:gd name="connsiteX0" fmla="*/ 813910 w 1627820"/>
              <a:gd name="connsiteY0" fmla="*/ 0 h 1627820"/>
              <a:gd name="connsiteX1" fmla="*/ 1627820 w 1627820"/>
              <a:gd name="connsiteY1" fmla="*/ 813910 h 1627820"/>
              <a:gd name="connsiteX2" fmla="*/ 813910 w 1627820"/>
              <a:gd name="connsiteY2" fmla="*/ 1627820 h 1627820"/>
              <a:gd name="connsiteX3" fmla="*/ 0 w 1627820"/>
              <a:gd name="connsiteY3" fmla="*/ 813910 h 1627820"/>
              <a:gd name="connsiteX4" fmla="*/ 813910 w 1627820"/>
              <a:gd name="connsiteY4" fmla="*/ 0 h 162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820" h="1627820">
                <a:moveTo>
                  <a:pt x="813910" y="0"/>
                </a:moveTo>
                <a:cubicBezTo>
                  <a:pt x="1263420" y="0"/>
                  <a:pt x="1627820" y="364400"/>
                  <a:pt x="1627820" y="813910"/>
                </a:cubicBezTo>
                <a:cubicBezTo>
                  <a:pt x="1627820" y="1263420"/>
                  <a:pt x="1263420" y="1627820"/>
                  <a:pt x="813910" y="1627820"/>
                </a:cubicBezTo>
                <a:cubicBezTo>
                  <a:pt x="364400" y="1627820"/>
                  <a:pt x="0" y="1263420"/>
                  <a:pt x="0" y="813910"/>
                </a:cubicBezTo>
                <a:cubicBezTo>
                  <a:pt x="0" y="364400"/>
                  <a:pt x="364400" y="0"/>
                  <a:pt x="8139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F6A906B-8190-384E-B8D0-2CD2DF6A0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3014" y="2105402"/>
            <a:ext cx="922195" cy="922135"/>
          </a:xfrm>
          <a:custGeom>
            <a:avLst/>
            <a:gdLst>
              <a:gd name="connsiteX0" fmla="*/ 1229512 w 2459026"/>
              <a:gd name="connsiteY0" fmla="*/ 0 h 2459026"/>
              <a:gd name="connsiteX1" fmla="*/ 2459026 w 2459026"/>
              <a:gd name="connsiteY1" fmla="*/ 1229513 h 2459026"/>
              <a:gd name="connsiteX2" fmla="*/ 1229512 w 2459026"/>
              <a:gd name="connsiteY2" fmla="*/ 2459026 h 2459026"/>
              <a:gd name="connsiteX3" fmla="*/ 0 w 2459026"/>
              <a:gd name="connsiteY3" fmla="*/ 1229513 h 2459026"/>
              <a:gd name="connsiteX4" fmla="*/ 1229512 w 2459026"/>
              <a:gd name="connsiteY4" fmla="*/ 0 h 24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026" h="2459026">
                <a:moveTo>
                  <a:pt x="1229512" y="0"/>
                </a:moveTo>
                <a:cubicBezTo>
                  <a:pt x="1908554" y="0"/>
                  <a:pt x="2459026" y="550472"/>
                  <a:pt x="2459026" y="1229513"/>
                </a:cubicBezTo>
                <a:cubicBezTo>
                  <a:pt x="2459026" y="1908554"/>
                  <a:pt x="1908554" y="2459026"/>
                  <a:pt x="1229512" y="2459026"/>
                </a:cubicBezTo>
                <a:cubicBezTo>
                  <a:pt x="550472" y="2459026"/>
                  <a:pt x="0" y="1908554"/>
                  <a:pt x="0" y="1229513"/>
                </a:cubicBezTo>
                <a:cubicBezTo>
                  <a:pt x="0" y="550472"/>
                  <a:pt x="550472" y="0"/>
                  <a:pt x="1229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32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CCCCB7-D890-8D4C-9172-754C1229B4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050" y="1880878"/>
            <a:ext cx="621835" cy="621794"/>
          </a:xfrm>
          <a:custGeom>
            <a:avLst/>
            <a:gdLst>
              <a:gd name="connsiteX0" fmla="*/ 829059 w 1658118"/>
              <a:gd name="connsiteY0" fmla="*/ 0 h 1658118"/>
              <a:gd name="connsiteX1" fmla="*/ 1658118 w 1658118"/>
              <a:gd name="connsiteY1" fmla="*/ 829059 h 1658118"/>
              <a:gd name="connsiteX2" fmla="*/ 829059 w 1658118"/>
              <a:gd name="connsiteY2" fmla="*/ 1658118 h 1658118"/>
              <a:gd name="connsiteX3" fmla="*/ 0 w 1658118"/>
              <a:gd name="connsiteY3" fmla="*/ 829059 h 1658118"/>
              <a:gd name="connsiteX4" fmla="*/ 829059 w 1658118"/>
              <a:gd name="connsiteY4" fmla="*/ 0 h 165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118" h="1658118">
                <a:moveTo>
                  <a:pt x="829059" y="0"/>
                </a:moveTo>
                <a:cubicBezTo>
                  <a:pt x="1286936" y="0"/>
                  <a:pt x="1658118" y="371182"/>
                  <a:pt x="1658118" y="829059"/>
                </a:cubicBezTo>
                <a:cubicBezTo>
                  <a:pt x="1658118" y="1286936"/>
                  <a:pt x="1286936" y="1658118"/>
                  <a:pt x="829059" y="1658118"/>
                </a:cubicBezTo>
                <a:cubicBezTo>
                  <a:pt x="371182" y="1658118"/>
                  <a:pt x="0" y="1286936"/>
                  <a:pt x="0" y="829059"/>
                </a:cubicBezTo>
                <a:cubicBezTo>
                  <a:pt x="0" y="371182"/>
                  <a:pt x="371182" y="0"/>
                  <a:pt x="829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EF57D8-F3F1-EE4F-ABF4-E37C7A8A04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08989" y="1880878"/>
            <a:ext cx="621835" cy="621794"/>
          </a:xfrm>
          <a:custGeom>
            <a:avLst/>
            <a:gdLst>
              <a:gd name="connsiteX0" fmla="*/ 829059 w 1658118"/>
              <a:gd name="connsiteY0" fmla="*/ 0 h 1658118"/>
              <a:gd name="connsiteX1" fmla="*/ 1658118 w 1658118"/>
              <a:gd name="connsiteY1" fmla="*/ 829059 h 1658118"/>
              <a:gd name="connsiteX2" fmla="*/ 829059 w 1658118"/>
              <a:gd name="connsiteY2" fmla="*/ 1658118 h 1658118"/>
              <a:gd name="connsiteX3" fmla="*/ 0 w 1658118"/>
              <a:gd name="connsiteY3" fmla="*/ 829059 h 1658118"/>
              <a:gd name="connsiteX4" fmla="*/ 829059 w 1658118"/>
              <a:gd name="connsiteY4" fmla="*/ 0 h 165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118" h="1658118">
                <a:moveTo>
                  <a:pt x="829059" y="0"/>
                </a:moveTo>
                <a:cubicBezTo>
                  <a:pt x="1286936" y="0"/>
                  <a:pt x="1658118" y="371182"/>
                  <a:pt x="1658118" y="829059"/>
                </a:cubicBezTo>
                <a:cubicBezTo>
                  <a:pt x="1658118" y="1286936"/>
                  <a:pt x="1286936" y="1658118"/>
                  <a:pt x="829059" y="1658118"/>
                </a:cubicBezTo>
                <a:cubicBezTo>
                  <a:pt x="371182" y="1658118"/>
                  <a:pt x="0" y="1286936"/>
                  <a:pt x="0" y="829059"/>
                </a:cubicBezTo>
                <a:cubicBezTo>
                  <a:pt x="0" y="371182"/>
                  <a:pt x="371182" y="0"/>
                  <a:pt x="829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7ABA91-CAD3-C348-AD45-EC13F50412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2785" y="1880878"/>
            <a:ext cx="621835" cy="621794"/>
          </a:xfrm>
          <a:custGeom>
            <a:avLst/>
            <a:gdLst>
              <a:gd name="connsiteX0" fmla="*/ 829059 w 1658118"/>
              <a:gd name="connsiteY0" fmla="*/ 0 h 1658118"/>
              <a:gd name="connsiteX1" fmla="*/ 1658118 w 1658118"/>
              <a:gd name="connsiteY1" fmla="*/ 829059 h 1658118"/>
              <a:gd name="connsiteX2" fmla="*/ 829059 w 1658118"/>
              <a:gd name="connsiteY2" fmla="*/ 1658118 h 1658118"/>
              <a:gd name="connsiteX3" fmla="*/ 0 w 1658118"/>
              <a:gd name="connsiteY3" fmla="*/ 829059 h 1658118"/>
              <a:gd name="connsiteX4" fmla="*/ 829059 w 1658118"/>
              <a:gd name="connsiteY4" fmla="*/ 0 h 165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118" h="1658118">
                <a:moveTo>
                  <a:pt x="829059" y="0"/>
                </a:moveTo>
                <a:cubicBezTo>
                  <a:pt x="1286936" y="0"/>
                  <a:pt x="1658118" y="371182"/>
                  <a:pt x="1658118" y="829059"/>
                </a:cubicBezTo>
                <a:cubicBezTo>
                  <a:pt x="1658118" y="1286936"/>
                  <a:pt x="1286936" y="1658118"/>
                  <a:pt x="829059" y="1658118"/>
                </a:cubicBezTo>
                <a:cubicBezTo>
                  <a:pt x="371182" y="1658118"/>
                  <a:pt x="0" y="1286936"/>
                  <a:pt x="0" y="829059"/>
                </a:cubicBezTo>
                <a:cubicBezTo>
                  <a:pt x="0" y="371182"/>
                  <a:pt x="371182" y="0"/>
                  <a:pt x="829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80EA2C8-3671-0A44-9D0C-4AC840D51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2839" y="1880878"/>
            <a:ext cx="621835" cy="621794"/>
          </a:xfrm>
          <a:custGeom>
            <a:avLst/>
            <a:gdLst>
              <a:gd name="connsiteX0" fmla="*/ 829060 w 1658118"/>
              <a:gd name="connsiteY0" fmla="*/ 0 h 1658118"/>
              <a:gd name="connsiteX1" fmla="*/ 1658118 w 1658118"/>
              <a:gd name="connsiteY1" fmla="*/ 829059 h 1658118"/>
              <a:gd name="connsiteX2" fmla="*/ 829060 w 1658118"/>
              <a:gd name="connsiteY2" fmla="*/ 1658118 h 1658118"/>
              <a:gd name="connsiteX3" fmla="*/ 0 w 1658118"/>
              <a:gd name="connsiteY3" fmla="*/ 829059 h 1658118"/>
              <a:gd name="connsiteX4" fmla="*/ 829060 w 1658118"/>
              <a:gd name="connsiteY4" fmla="*/ 0 h 165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118" h="1658118">
                <a:moveTo>
                  <a:pt x="829060" y="0"/>
                </a:moveTo>
                <a:cubicBezTo>
                  <a:pt x="1286936" y="0"/>
                  <a:pt x="1658118" y="371182"/>
                  <a:pt x="1658118" y="829059"/>
                </a:cubicBezTo>
                <a:cubicBezTo>
                  <a:pt x="1658118" y="1286936"/>
                  <a:pt x="1286936" y="1658118"/>
                  <a:pt x="829060" y="1658118"/>
                </a:cubicBezTo>
                <a:cubicBezTo>
                  <a:pt x="371182" y="1658118"/>
                  <a:pt x="0" y="1286936"/>
                  <a:pt x="0" y="829059"/>
                </a:cubicBezTo>
                <a:cubicBezTo>
                  <a:pt x="0" y="371182"/>
                  <a:pt x="371182" y="0"/>
                  <a:pt x="8290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818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7769D2-079A-AE4E-9671-1391EBAB74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4824" y="929048"/>
            <a:ext cx="1807562" cy="3223459"/>
          </a:xfrm>
          <a:custGeom>
            <a:avLst/>
            <a:gdLst>
              <a:gd name="connsiteX0" fmla="*/ 0 w 4819851"/>
              <a:gd name="connsiteY0" fmla="*/ 0 h 8595890"/>
              <a:gd name="connsiteX1" fmla="*/ 4819851 w 4819851"/>
              <a:gd name="connsiteY1" fmla="*/ 0 h 8595890"/>
              <a:gd name="connsiteX2" fmla="*/ 4819851 w 4819851"/>
              <a:gd name="connsiteY2" fmla="*/ 8595890 h 8595890"/>
              <a:gd name="connsiteX3" fmla="*/ 0 w 4819851"/>
              <a:gd name="connsiteY3" fmla="*/ 8595890 h 859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851" h="8595890">
                <a:moveTo>
                  <a:pt x="0" y="0"/>
                </a:moveTo>
                <a:lnTo>
                  <a:pt x="4819851" y="0"/>
                </a:lnTo>
                <a:lnTo>
                  <a:pt x="4819851" y="8595890"/>
                </a:lnTo>
                <a:lnTo>
                  <a:pt x="0" y="85958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18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7" indent="0">
              <a:buNone/>
              <a:defRPr sz="2000" b="1"/>
            </a:lvl2pPr>
            <a:lvl3pPr marL="913535" indent="0">
              <a:buNone/>
              <a:defRPr sz="1800" b="1"/>
            </a:lvl3pPr>
            <a:lvl4pPr marL="1370295" indent="0">
              <a:buNone/>
              <a:defRPr sz="1600" b="1"/>
            </a:lvl4pPr>
            <a:lvl5pPr marL="1827069" indent="0">
              <a:buNone/>
              <a:defRPr sz="1600" b="1"/>
            </a:lvl5pPr>
            <a:lvl6pPr marL="2283814" indent="0">
              <a:buNone/>
              <a:defRPr sz="1600" b="1"/>
            </a:lvl6pPr>
            <a:lvl7pPr marL="2740562" indent="0">
              <a:buNone/>
              <a:defRPr sz="1600" b="1"/>
            </a:lvl7pPr>
            <a:lvl8pPr marL="3197334" indent="0">
              <a:buNone/>
              <a:defRPr sz="1600" b="1"/>
            </a:lvl8pPr>
            <a:lvl9pPr marL="36540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7" indent="0">
              <a:buNone/>
              <a:defRPr sz="2000" b="1"/>
            </a:lvl2pPr>
            <a:lvl3pPr marL="913535" indent="0">
              <a:buNone/>
              <a:defRPr sz="1800" b="1"/>
            </a:lvl3pPr>
            <a:lvl4pPr marL="1370295" indent="0">
              <a:buNone/>
              <a:defRPr sz="1600" b="1"/>
            </a:lvl4pPr>
            <a:lvl5pPr marL="1827069" indent="0">
              <a:buNone/>
              <a:defRPr sz="1600" b="1"/>
            </a:lvl5pPr>
            <a:lvl6pPr marL="2283814" indent="0">
              <a:buNone/>
              <a:defRPr sz="1600" b="1"/>
            </a:lvl6pPr>
            <a:lvl7pPr marL="2740562" indent="0">
              <a:buNone/>
              <a:defRPr sz="1600" b="1"/>
            </a:lvl7pPr>
            <a:lvl8pPr marL="3197334" indent="0">
              <a:buNone/>
              <a:defRPr sz="1600" b="1"/>
            </a:lvl8pPr>
            <a:lvl9pPr marL="36540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87E3-2625-4C53-9296-F0920DBDAC9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75DC7-C688-4C2B-8C8D-AAC7606CD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95509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8AB9DC-0458-A749-94A9-C5F32A9D4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1885" y="1093206"/>
            <a:ext cx="2244254" cy="2999278"/>
          </a:xfrm>
          <a:custGeom>
            <a:avLst/>
            <a:gdLst>
              <a:gd name="connsiteX0" fmla="*/ 0 w 5984287"/>
              <a:gd name="connsiteY0" fmla="*/ 0 h 7998075"/>
              <a:gd name="connsiteX1" fmla="*/ 5984287 w 5984287"/>
              <a:gd name="connsiteY1" fmla="*/ 0 h 7998075"/>
              <a:gd name="connsiteX2" fmla="*/ 5984287 w 5984287"/>
              <a:gd name="connsiteY2" fmla="*/ 7998075 h 7998075"/>
              <a:gd name="connsiteX3" fmla="*/ 0 w 5984287"/>
              <a:gd name="connsiteY3" fmla="*/ 7998075 h 79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4287" h="7998075">
                <a:moveTo>
                  <a:pt x="0" y="0"/>
                </a:moveTo>
                <a:lnTo>
                  <a:pt x="5984287" y="0"/>
                </a:lnTo>
                <a:lnTo>
                  <a:pt x="5984287" y="7998075"/>
                </a:lnTo>
                <a:lnTo>
                  <a:pt x="0" y="7998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43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13640C-2ED3-954F-943F-F49586198C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74" y="1325487"/>
            <a:ext cx="3902705" cy="2424227"/>
          </a:xfrm>
          <a:custGeom>
            <a:avLst/>
            <a:gdLst>
              <a:gd name="connsiteX0" fmla="*/ 0 w 10406535"/>
              <a:gd name="connsiteY0" fmla="*/ 0 h 6464604"/>
              <a:gd name="connsiteX1" fmla="*/ 10406535 w 10406535"/>
              <a:gd name="connsiteY1" fmla="*/ 0 h 6464604"/>
              <a:gd name="connsiteX2" fmla="*/ 10406535 w 10406535"/>
              <a:gd name="connsiteY2" fmla="*/ 6464604 h 6464604"/>
              <a:gd name="connsiteX3" fmla="*/ 0 w 10406535"/>
              <a:gd name="connsiteY3" fmla="*/ 6464604 h 64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6535" h="6464604">
                <a:moveTo>
                  <a:pt x="0" y="0"/>
                </a:moveTo>
                <a:lnTo>
                  <a:pt x="10406535" y="0"/>
                </a:lnTo>
                <a:lnTo>
                  <a:pt x="10406535" y="6464604"/>
                </a:lnTo>
                <a:lnTo>
                  <a:pt x="0" y="64646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097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765EB-CF48-6D49-BED7-82FC8126F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851" y="1272078"/>
            <a:ext cx="1961483" cy="2348706"/>
          </a:xfrm>
          <a:custGeom>
            <a:avLst/>
            <a:gdLst>
              <a:gd name="connsiteX0" fmla="*/ 786948 w 5230282"/>
              <a:gd name="connsiteY0" fmla="*/ 0 h 6263217"/>
              <a:gd name="connsiteX1" fmla="*/ 4443334 w 5230282"/>
              <a:gd name="connsiteY1" fmla="*/ 0 h 6263217"/>
              <a:gd name="connsiteX2" fmla="*/ 5230282 w 5230282"/>
              <a:gd name="connsiteY2" fmla="*/ 786948 h 6263217"/>
              <a:gd name="connsiteX3" fmla="*/ 5230282 w 5230282"/>
              <a:gd name="connsiteY3" fmla="*/ 5476269 h 6263217"/>
              <a:gd name="connsiteX4" fmla="*/ 4443334 w 5230282"/>
              <a:gd name="connsiteY4" fmla="*/ 6263217 h 6263217"/>
              <a:gd name="connsiteX5" fmla="*/ 786948 w 5230282"/>
              <a:gd name="connsiteY5" fmla="*/ 6263217 h 6263217"/>
              <a:gd name="connsiteX6" fmla="*/ 0 w 5230282"/>
              <a:gd name="connsiteY6" fmla="*/ 5476269 h 6263217"/>
              <a:gd name="connsiteX7" fmla="*/ 0 w 5230282"/>
              <a:gd name="connsiteY7" fmla="*/ 786948 h 6263217"/>
              <a:gd name="connsiteX8" fmla="*/ 786948 w 5230282"/>
              <a:gd name="connsiteY8" fmla="*/ 0 h 62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282" h="6263217">
                <a:moveTo>
                  <a:pt x="786948" y="0"/>
                </a:moveTo>
                <a:lnTo>
                  <a:pt x="4443334" y="0"/>
                </a:lnTo>
                <a:cubicBezTo>
                  <a:pt x="4877954" y="0"/>
                  <a:pt x="5230282" y="352329"/>
                  <a:pt x="5230282" y="786948"/>
                </a:cubicBezTo>
                <a:lnTo>
                  <a:pt x="5230282" y="5476269"/>
                </a:lnTo>
                <a:cubicBezTo>
                  <a:pt x="5230282" y="5910888"/>
                  <a:pt x="4877954" y="6263217"/>
                  <a:pt x="4443334" y="6263217"/>
                </a:cubicBezTo>
                <a:lnTo>
                  <a:pt x="786948" y="6263217"/>
                </a:lnTo>
                <a:cubicBezTo>
                  <a:pt x="352329" y="6263217"/>
                  <a:pt x="0" y="5910888"/>
                  <a:pt x="0" y="5476269"/>
                </a:cubicBezTo>
                <a:lnTo>
                  <a:pt x="0" y="786948"/>
                </a:lnTo>
                <a:cubicBezTo>
                  <a:pt x="0" y="352329"/>
                  <a:pt x="352329" y="0"/>
                  <a:pt x="786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899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11/20/2020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90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951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8360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5E1EC7-6C8C-4FE4-B994-3C48C60C01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147" y="0"/>
            <a:ext cx="3329854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58243"/>
            <a:ext cx="6400800" cy="458115"/>
          </a:xfrm>
        </p:spPr>
        <p:txBody>
          <a:bodyPr anchor="b">
            <a:noAutofit/>
          </a:bodyPr>
          <a:lstStyle>
            <a:lvl1pPr algn="l">
              <a:defRPr lang="en-US" sz="60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04654"/>
            <a:ext cx="6400800" cy="57333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11/20/2020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82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Picture Placeholder 65"/>
          <p:cNvSpPr>
            <a:spLocks noGrp="1"/>
          </p:cNvSpPr>
          <p:nvPr>
            <p:ph type="pic" sz="quarter" idx="13"/>
          </p:nvPr>
        </p:nvSpPr>
        <p:spPr>
          <a:xfrm>
            <a:off x="655792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5"/>
          <p:cNvSpPr>
            <a:spLocks noGrp="1"/>
          </p:cNvSpPr>
          <p:nvPr>
            <p:ph type="pic" sz="quarter" idx="14"/>
          </p:nvPr>
        </p:nvSpPr>
        <p:spPr>
          <a:xfrm>
            <a:off x="2242228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5"/>
          <p:cNvSpPr>
            <a:spLocks noGrp="1"/>
          </p:cNvSpPr>
          <p:nvPr>
            <p:ph type="pic" sz="quarter" idx="15"/>
          </p:nvPr>
        </p:nvSpPr>
        <p:spPr>
          <a:xfrm>
            <a:off x="3828664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5"/>
          <p:cNvSpPr>
            <a:spLocks noGrp="1"/>
          </p:cNvSpPr>
          <p:nvPr>
            <p:ph type="pic" sz="quarter" idx="16"/>
          </p:nvPr>
        </p:nvSpPr>
        <p:spPr>
          <a:xfrm>
            <a:off x="5415100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5"/>
          <p:cNvSpPr>
            <a:spLocks noGrp="1"/>
          </p:cNvSpPr>
          <p:nvPr>
            <p:ph type="pic" sz="quarter" idx="17"/>
          </p:nvPr>
        </p:nvSpPr>
        <p:spPr>
          <a:xfrm>
            <a:off x="7001536" y="1560427"/>
            <a:ext cx="1511828" cy="205025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98652" y="2241"/>
            <a:ext cx="8116703" cy="486978"/>
          </a:xfrm>
          <a:prstGeom prst="rect">
            <a:avLst/>
          </a:prstGeom>
        </p:spPr>
        <p:txBody>
          <a:bodyPr vert="horz" lIns="68558" tIns="34282" rIns="68558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108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758132 h 6858000"/>
              <a:gd name="connsiteX3" fmla="*/ 5995378 w 6096000"/>
              <a:gd name="connsiteY3" fmla="*/ 768907 h 6858000"/>
              <a:gd name="connsiteX4" fmla="*/ 5568164 w 6096000"/>
              <a:gd name="connsiteY4" fmla="*/ 1325705 h 6858000"/>
              <a:gd name="connsiteX5" fmla="*/ 5995378 w 6096000"/>
              <a:gd name="connsiteY5" fmla="*/ 1882503 h 6858000"/>
              <a:gd name="connsiteX6" fmla="*/ 6096000 w 6096000"/>
              <a:gd name="connsiteY6" fmla="*/ 1893278 h 6858000"/>
              <a:gd name="connsiteX7" fmla="*/ 6096000 w 6096000"/>
              <a:gd name="connsiteY7" fmla="*/ 2861428 h 6858000"/>
              <a:gd name="connsiteX8" fmla="*/ 5995378 w 6096000"/>
              <a:gd name="connsiteY8" fmla="*/ 2872203 h 6858000"/>
              <a:gd name="connsiteX9" fmla="*/ 5568164 w 6096000"/>
              <a:gd name="connsiteY9" fmla="*/ 3429001 h 6858000"/>
              <a:gd name="connsiteX10" fmla="*/ 5995378 w 6096000"/>
              <a:gd name="connsiteY10" fmla="*/ 3985799 h 6858000"/>
              <a:gd name="connsiteX11" fmla="*/ 6096000 w 6096000"/>
              <a:gd name="connsiteY11" fmla="*/ 3996574 h 6858000"/>
              <a:gd name="connsiteX12" fmla="*/ 6096000 w 6096000"/>
              <a:gd name="connsiteY12" fmla="*/ 4964724 h 6858000"/>
              <a:gd name="connsiteX13" fmla="*/ 5995378 w 6096000"/>
              <a:gd name="connsiteY13" fmla="*/ 4975499 h 6858000"/>
              <a:gd name="connsiteX14" fmla="*/ 5568164 w 6096000"/>
              <a:gd name="connsiteY14" fmla="*/ 5532297 h 6858000"/>
              <a:gd name="connsiteX15" fmla="*/ 5995378 w 6096000"/>
              <a:gd name="connsiteY15" fmla="*/ 6089095 h 6858000"/>
              <a:gd name="connsiteX16" fmla="*/ 6096000 w 6096000"/>
              <a:gd name="connsiteY16" fmla="*/ 6099871 h 6858000"/>
              <a:gd name="connsiteX17" fmla="*/ 6096000 w 6096000"/>
              <a:gd name="connsiteY17" fmla="*/ 6858000 h 6858000"/>
              <a:gd name="connsiteX18" fmla="*/ 0 w 6096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758132"/>
                </a:lnTo>
                <a:lnTo>
                  <a:pt x="5995378" y="768907"/>
                </a:lnTo>
                <a:cubicBezTo>
                  <a:pt x="5751568" y="821903"/>
                  <a:pt x="5568164" y="1051053"/>
                  <a:pt x="5568164" y="1325705"/>
                </a:cubicBezTo>
                <a:cubicBezTo>
                  <a:pt x="5568164" y="1600357"/>
                  <a:pt x="5751568" y="1829507"/>
                  <a:pt x="5995378" y="1882503"/>
                </a:cubicBezTo>
                <a:lnTo>
                  <a:pt x="6096000" y="1893278"/>
                </a:lnTo>
                <a:lnTo>
                  <a:pt x="6096000" y="2861428"/>
                </a:lnTo>
                <a:lnTo>
                  <a:pt x="5995378" y="2872203"/>
                </a:lnTo>
                <a:cubicBezTo>
                  <a:pt x="5751568" y="2925199"/>
                  <a:pt x="5568164" y="3154349"/>
                  <a:pt x="5568164" y="3429001"/>
                </a:cubicBezTo>
                <a:cubicBezTo>
                  <a:pt x="5568164" y="3703653"/>
                  <a:pt x="5751568" y="3932803"/>
                  <a:pt x="5995378" y="3985799"/>
                </a:cubicBezTo>
                <a:lnTo>
                  <a:pt x="6096000" y="3996574"/>
                </a:lnTo>
                <a:lnTo>
                  <a:pt x="6096000" y="4964724"/>
                </a:lnTo>
                <a:lnTo>
                  <a:pt x="5995378" y="4975499"/>
                </a:lnTo>
                <a:cubicBezTo>
                  <a:pt x="5751568" y="5028495"/>
                  <a:pt x="5568164" y="5257645"/>
                  <a:pt x="5568164" y="5532297"/>
                </a:cubicBezTo>
                <a:cubicBezTo>
                  <a:pt x="5568164" y="5806949"/>
                  <a:pt x="5751568" y="6036099"/>
                  <a:pt x="5995378" y="6089095"/>
                </a:cubicBezTo>
                <a:lnTo>
                  <a:pt x="6096000" y="609987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8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41A457A9-1FF6-4296-80DD-135892C515E0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8652" y="2241"/>
            <a:ext cx="8116703" cy="486978"/>
          </a:xfrm>
          <a:prstGeom prst="rect">
            <a:avLst/>
          </a:prstGeom>
        </p:spPr>
        <p:txBody>
          <a:bodyPr vert="horz" lIns="68558" tIns="34282" rIns="68558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29850"/>
            <a:ext cx="9144000" cy="40243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E707-7D58-40BC-BC9B-E5911814E57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01BE-4552-47B8-A066-A01286DCB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9431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9E4B4152-BA11-4A64-9E3E-3CA4962DC0CF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874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666309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473741" y="1102778"/>
            <a:ext cx="2003965" cy="2216250"/>
          </a:xfrm>
          <a:custGeom>
            <a:avLst/>
            <a:gdLst>
              <a:gd name="connsiteX0" fmla="*/ 0 w 2671953"/>
              <a:gd name="connsiteY0" fmla="*/ 0 h 2955000"/>
              <a:gd name="connsiteX1" fmla="*/ 2671953 w 2671953"/>
              <a:gd name="connsiteY1" fmla="*/ 0 h 2955000"/>
              <a:gd name="connsiteX2" fmla="*/ 2671953 w 2671953"/>
              <a:gd name="connsiteY2" fmla="*/ 2955000 h 2955000"/>
              <a:gd name="connsiteX3" fmla="*/ 0 w 2671953"/>
              <a:gd name="connsiteY3" fmla="*/ 2955000 h 29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953" h="2955000">
                <a:moveTo>
                  <a:pt x="0" y="0"/>
                </a:moveTo>
                <a:lnTo>
                  <a:pt x="2671953" y="0"/>
                </a:lnTo>
                <a:lnTo>
                  <a:pt x="2671953" y="2955000"/>
                </a:lnTo>
                <a:lnTo>
                  <a:pt x="0" y="2955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736649" y="1536935"/>
            <a:ext cx="1548497" cy="1782093"/>
          </a:xfrm>
          <a:custGeom>
            <a:avLst/>
            <a:gdLst>
              <a:gd name="connsiteX0" fmla="*/ 0 w 2064662"/>
              <a:gd name="connsiteY0" fmla="*/ 0 h 2376124"/>
              <a:gd name="connsiteX1" fmla="*/ 2064662 w 2064662"/>
              <a:gd name="connsiteY1" fmla="*/ 0 h 2376124"/>
              <a:gd name="connsiteX2" fmla="*/ 2064662 w 2064662"/>
              <a:gd name="connsiteY2" fmla="*/ 2376124 h 2376124"/>
              <a:gd name="connsiteX3" fmla="*/ 0 w 2064662"/>
              <a:gd name="connsiteY3" fmla="*/ 2376124 h 23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662" h="2376124">
                <a:moveTo>
                  <a:pt x="0" y="0"/>
                </a:moveTo>
                <a:lnTo>
                  <a:pt x="2064662" y="0"/>
                </a:lnTo>
                <a:lnTo>
                  <a:pt x="2064662" y="2376124"/>
                </a:lnTo>
                <a:lnTo>
                  <a:pt x="0" y="2376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709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8651" y="1446403"/>
            <a:ext cx="2515208" cy="242106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27606" y="940595"/>
            <a:ext cx="2495987" cy="29268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07331" y="1446403"/>
            <a:ext cx="2515208" cy="24210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84B6385-051B-4C0D-A629-F51D0DEF3143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87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B13D2194-51F3-4A10-8125-898417C300F6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98652" y="2241"/>
            <a:ext cx="8116703" cy="486978"/>
          </a:xfrm>
          <a:prstGeom prst="rect">
            <a:avLst/>
          </a:prstGeom>
        </p:spPr>
        <p:txBody>
          <a:bodyPr vert="horz" lIns="68558" tIns="34282" rIns="68558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27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11"/>
            <a:ext cx="9144000" cy="34289"/>
          </a:xfrm>
          <a:prstGeom prst="rect">
            <a:avLst/>
          </a:prstGeom>
          <a:solidFill>
            <a:srgbClr val="39AD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2" rIns="68558" bIns="34282" rtlCol="0" anchor="ctr"/>
          <a:lstStyle/>
          <a:p>
            <a:pPr algn="ctr" defTabSz="68557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65740"/>
            <a:ext cx="9144000" cy="342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2" rIns="68558" bIns="34282" rtlCol="0" anchor="ctr"/>
          <a:lstStyle/>
          <a:p>
            <a:pPr algn="ctr" defTabSz="68557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9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4885811"/>
            <a:ext cx="9144000" cy="269225"/>
            <a:chOff x="0" y="5645696"/>
            <a:chExt cx="9144000" cy="358967"/>
          </a:xfrm>
        </p:grpSpPr>
        <p:sp>
          <p:nvSpPr>
            <p:cNvPr id="7" name="Rectangle 6"/>
            <p:cNvSpPr/>
            <p:nvPr/>
          </p:nvSpPr>
          <p:spPr>
            <a:xfrm>
              <a:off x="0" y="5894405"/>
              <a:ext cx="9144000" cy="1050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3"/>
              <a:endParaRPr lang="en-US" sz="14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8" name="Rectangle 12"/>
            <p:cNvSpPr/>
            <p:nvPr/>
          </p:nvSpPr>
          <p:spPr>
            <a:xfrm>
              <a:off x="7685070" y="5645696"/>
              <a:ext cx="1458930" cy="358967"/>
            </a:xfrm>
            <a:custGeom>
              <a:avLst/>
              <a:gdLst>
                <a:gd name="connsiteX0" fmla="*/ 0 w 1458930"/>
                <a:gd name="connsiteY0" fmla="*/ 0 h 352361"/>
                <a:gd name="connsiteX1" fmla="*/ 1458930 w 1458930"/>
                <a:gd name="connsiteY1" fmla="*/ 0 h 352361"/>
                <a:gd name="connsiteX2" fmla="*/ 1458930 w 1458930"/>
                <a:gd name="connsiteY2" fmla="*/ 352361 h 352361"/>
                <a:gd name="connsiteX3" fmla="*/ 0 w 1458930"/>
                <a:gd name="connsiteY3" fmla="*/ 352361 h 352361"/>
                <a:gd name="connsiteX4" fmla="*/ 0 w 1458930"/>
                <a:gd name="connsiteY4" fmla="*/ 0 h 352361"/>
                <a:gd name="connsiteX0" fmla="*/ 0 w 1458930"/>
                <a:gd name="connsiteY0" fmla="*/ 6606 h 358967"/>
                <a:gd name="connsiteX1" fmla="*/ 277402 w 1458930"/>
                <a:gd name="connsiteY1" fmla="*/ 0 h 358967"/>
                <a:gd name="connsiteX2" fmla="*/ 1458930 w 1458930"/>
                <a:gd name="connsiteY2" fmla="*/ 6606 h 358967"/>
                <a:gd name="connsiteX3" fmla="*/ 1458930 w 1458930"/>
                <a:gd name="connsiteY3" fmla="*/ 358967 h 358967"/>
                <a:gd name="connsiteX4" fmla="*/ 0 w 1458930"/>
                <a:gd name="connsiteY4" fmla="*/ 358967 h 358967"/>
                <a:gd name="connsiteX5" fmla="*/ 0 w 1458930"/>
                <a:gd name="connsiteY5" fmla="*/ 6606 h 358967"/>
                <a:gd name="connsiteX0" fmla="*/ 0 w 1458930"/>
                <a:gd name="connsiteY0" fmla="*/ 358967 h 358967"/>
                <a:gd name="connsiteX1" fmla="*/ 277402 w 1458930"/>
                <a:gd name="connsiteY1" fmla="*/ 0 h 358967"/>
                <a:gd name="connsiteX2" fmla="*/ 1458930 w 1458930"/>
                <a:gd name="connsiteY2" fmla="*/ 6606 h 358967"/>
                <a:gd name="connsiteX3" fmla="*/ 1458930 w 1458930"/>
                <a:gd name="connsiteY3" fmla="*/ 358967 h 358967"/>
                <a:gd name="connsiteX4" fmla="*/ 0 w 1458930"/>
                <a:gd name="connsiteY4" fmla="*/ 358967 h 35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930" h="358967">
                  <a:moveTo>
                    <a:pt x="0" y="358967"/>
                  </a:moveTo>
                  <a:lnTo>
                    <a:pt x="277402" y="0"/>
                  </a:lnTo>
                  <a:lnTo>
                    <a:pt x="1458930" y="6606"/>
                  </a:lnTo>
                  <a:lnTo>
                    <a:pt x="1458930" y="358967"/>
                  </a:lnTo>
                  <a:lnTo>
                    <a:pt x="0" y="358967"/>
                  </a:lnTo>
                  <a:close/>
                </a:path>
              </a:pathLst>
            </a:custGeom>
            <a:solidFill>
              <a:srgbClr val="39AD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3"/>
              <a:endParaRPr lang="en-US" sz="14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84153" y="4798692"/>
            <a:ext cx="83028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A17B8242-11C0-40E3-80E9-10198E71F3CA}" type="datetime1">
              <a:rPr lang="en-US" sz="1400" smtClean="0">
                <a:solidFill>
                  <a:prstClr val="black"/>
                </a:solidFill>
              </a:rPr>
              <a:pPr defTabSz="685573"/>
              <a:t>11/20/2020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027" y="4798692"/>
            <a:ext cx="1681923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5655" y="4930588"/>
            <a:ext cx="321340" cy="221036"/>
          </a:xfrm>
          <a:prstGeom prst="rect">
            <a:avLst/>
          </a:prstGeom>
        </p:spPr>
        <p:txBody>
          <a:bodyPr lIns="68558" tIns="34282" rIns="68558" bIns="34282"/>
          <a:lstStyle/>
          <a:p>
            <a:pPr defTabSz="685573"/>
            <a:fld id="{0C0F3ECF-9E90-4339-A08B-90B4B7A7F027}" type="slidenum">
              <a:rPr lang="en-US" sz="1400" smtClean="0">
                <a:solidFill>
                  <a:prstClr val="black"/>
                </a:solidFill>
              </a:rPr>
              <a:pPr defTabSz="685573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079658" y="4928665"/>
            <a:ext cx="802052" cy="207749"/>
          </a:xfrm>
          <a:prstGeom prst="rect">
            <a:avLst/>
          </a:prstGeom>
          <a:noFill/>
        </p:spPr>
        <p:txBody>
          <a:bodyPr wrap="square" lIns="68558" tIns="34282" rIns="68558" bIns="34282" rtlCol="0">
            <a:spAutoFit/>
          </a:bodyPr>
          <a:lstStyle/>
          <a:p>
            <a:pPr defTabSz="685573"/>
            <a:r>
              <a:rPr lang="en-US" sz="900" dirty="0">
                <a:solidFill>
                  <a:prstClr val="white"/>
                </a:solidFill>
                <a:latin typeface="Century Gothic"/>
                <a:cs typeface="Century Gothic"/>
              </a:rPr>
              <a:t>Slide No.</a:t>
            </a:r>
          </a:p>
        </p:txBody>
      </p:sp>
    </p:spTree>
    <p:extLst>
      <p:ext uri="{BB962C8B-B14F-4D97-AF65-F5344CB8AC3E}">
        <p14:creationId xmlns:p14="http://schemas.microsoft.com/office/powerpoint/2010/main" val="212368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6EB7-09B4-410C-9E73-6D945890B7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4960150"/>
            <a:ext cx="2590800" cy="1833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189A-6AAD-4854-B00C-F3FEF2605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86960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134C-2567-4F3F-B749-88013F2008C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271D-1E00-4B62-9EF0-482E57512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162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616A-B3DD-4F3A-A895-8D9CD58ABA8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4960150"/>
            <a:ext cx="2590800" cy="1833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6819-3618-4186-84F2-E5B7083F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2612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F43A-184A-47AB-87CF-6CEA142B7C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4960150"/>
            <a:ext cx="2590800" cy="1833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C3FD-5A01-49F3-8B0B-2091F6BFB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2182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5553-7DB0-41EA-8165-D158E42EF0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1095-1E15-4FAA-908F-F18D53D1E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1942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D6B-0AB8-4966-BBF9-FEB8F53CCD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B8A6-7318-45B8-A2D3-25A22125C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9943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B42F-8808-4244-AC0C-3FC7ACD2891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712F-B3AF-4B60-8A86-22E7FDBB8D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5148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87E3-2625-4C53-9296-F0920DBDAC9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75DC7-C688-4C2B-8C8D-AAC7606CD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6123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E707-7D58-40BC-BC9B-E5911814E57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01BE-4552-47B8-A066-A01286DCB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10063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D6B-0AB8-4966-BBF9-FEB8F53CCD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B8A6-7318-45B8-A2D3-25A22125C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6650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021F-3615-4B1C-825A-92460477DAB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104B-8299-452B-80E2-89EBA20E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9475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2462-4B76-4494-8328-D259D169CA3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CBDC-81C9-43BB-ABDA-9EE3F8AB7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4119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84A8-92E9-472C-8748-B70BD4D588B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D9BF-317E-4E04-B25D-059A11C25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43321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4BB2-60E3-4CD1-90B3-F91FFB35EA4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C868-097A-4E61-97BE-FB8B56329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9180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134C-2567-4F3F-B749-88013F2008C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271D-1E00-4B62-9EF0-482E57512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4759"/>
      </p:ext>
    </p:extLst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6EB7-09B4-410C-9E73-6D945890B7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189A-6AAD-4854-B00C-F3FEF2605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5679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47" indent="0">
              <a:buNone/>
              <a:defRPr sz="1200"/>
            </a:lvl2pPr>
            <a:lvl3pPr marL="913535" indent="0">
              <a:buNone/>
              <a:defRPr sz="1000"/>
            </a:lvl3pPr>
            <a:lvl4pPr marL="1370295" indent="0">
              <a:buNone/>
              <a:defRPr sz="900"/>
            </a:lvl4pPr>
            <a:lvl5pPr marL="1827069" indent="0">
              <a:buNone/>
              <a:defRPr sz="900"/>
            </a:lvl5pPr>
            <a:lvl6pPr marL="2283814" indent="0">
              <a:buNone/>
              <a:defRPr sz="900"/>
            </a:lvl6pPr>
            <a:lvl7pPr marL="2740562" indent="0">
              <a:buNone/>
              <a:defRPr sz="900"/>
            </a:lvl7pPr>
            <a:lvl8pPr marL="3197334" indent="0">
              <a:buNone/>
              <a:defRPr sz="900"/>
            </a:lvl8pPr>
            <a:lvl9pPr marL="36540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021F-3615-4B1C-825A-92460477DAB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104B-8299-452B-80E2-89EBA20E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95761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6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6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1706-D520-4364-8664-E7337A5A69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D25C-808C-44D6-86A5-6FA52001A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7075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2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8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79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93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951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88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47" indent="0">
              <a:buNone/>
              <a:defRPr sz="2800"/>
            </a:lvl2pPr>
            <a:lvl3pPr marL="913535" indent="0">
              <a:buNone/>
              <a:defRPr sz="2400"/>
            </a:lvl3pPr>
            <a:lvl4pPr marL="1370295" indent="0">
              <a:buNone/>
              <a:defRPr sz="2000"/>
            </a:lvl4pPr>
            <a:lvl5pPr marL="1827069" indent="0">
              <a:buNone/>
              <a:defRPr sz="2000"/>
            </a:lvl5pPr>
            <a:lvl6pPr marL="2283814" indent="0">
              <a:buNone/>
              <a:defRPr sz="2000"/>
            </a:lvl6pPr>
            <a:lvl7pPr marL="2740562" indent="0">
              <a:buNone/>
              <a:defRPr sz="2000"/>
            </a:lvl7pPr>
            <a:lvl8pPr marL="3197334" indent="0">
              <a:buNone/>
              <a:defRPr sz="2000"/>
            </a:lvl8pPr>
            <a:lvl9pPr marL="365409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47" indent="0">
              <a:buNone/>
              <a:defRPr sz="1200"/>
            </a:lvl2pPr>
            <a:lvl3pPr marL="913535" indent="0">
              <a:buNone/>
              <a:defRPr sz="1000"/>
            </a:lvl3pPr>
            <a:lvl4pPr marL="1370295" indent="0">
              <a:buNone/>
              <a:defRPr sz="900"/>
            </a:lvl4pPr>
            <a:lvl5pPr marL="1827069" indent="0">
              <a:buNone/>
              <a:defRPr sz="900"/>
            </a:lvl5pPr>
            <a:lvl6pPr marL="2283814" indent="0">
              <a:buNone/>
              <a:defRPr sz="900"/>
            </a:lvl6pPr>
            <a:lvl7pPr marL="2740562" indent="0">
              <a:buNone/>
              <a:defRPr sz="900"/>
            </a:lvl7pPr>
            <a:lvl8pPr marL="3197334" indent="0">
              <a:buNone/>
              <a:defRPr sz="900"/>
            </a:lvl8pPr>
            <a:lvl9pPr marL="36540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2462-4B76-4494-8328-D259D169CA3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CBDC-81C9-43BB-ABDA-9EE3F8AB7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0218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71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48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134C-2567-4F3F-B749-88013F2008C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271D-1E00-4B62-9EF0-482E57512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108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C95D6-D6E8-40BC-83EA-4DAA853F94BD}" type="datetime1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11/20/2020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960150"/>
            <a:ext cx="25908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E636-837B-46A2-8FB1-4F92B016B51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5pPr>
      <a:lvl6pPr marL="456747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6pPr>
      <a:lvl7pPr marL="913535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7pPr>
      <a:lvl8pPr marL="1370295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8pPr>
      <a:lvl9pPr marL="1827069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9pPr>
    </p:titleStyle>
    <p:bodyStyle>
      <a:lvl1pPr marL="342559" indent="-3425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07" indent="-2283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69" indent="-2283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441" indent="-2283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185" indent="-2283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960" indent="-2283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720" indent="-2283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480" indent="-2283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7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5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5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9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14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2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4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3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658" y="2241"/>
            <a:ext cx="8116703" cy="486978"/>
          </a:xfrm>
          <a:prstGeom prst="rect">
            <a:avLst/>
          </a:prstGeom>
        </p:spPr>
        <p:txBody>
          <a:bodyPr vert="horz" lIns="68549" tIns="34282" rIns="68549" bIns="3428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658" y="492565"/>
            <a:ext cx="8116703" cy="4140158"/>
          </a:xfrm>
          <a:prstGeom prst="rect">
            <a:avLst/>
          </a:prstGeom>
        </p:spPr>
        <p:txBody>
          <a:bodyPr vert="horz" lIns="68549" tIns="34282" rIns="68549" bIns="3428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7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6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41" r:id="rId39"/>
    <p:sldLayoutId id="2147483842" r:id="rId40"/>
    <p:sldLayoutId id="2147483798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11" r:id="rId48"/>
    <p:sldLayoutId id="2147483813" r:id="rId49"/>
    <p:sldLayoutId id="2147483814" r:id="rId50"/>
    <p:sldLayoutId id="2147483970" r:id="rId51"/>
    <p:sldLayoutId id="2147483971" r:id="rId52"/>
  </p:sldLayoutIdLst>
  <p:hf hdr="0" ftr="0" dt="0"/>
  <p:txStyles>
    <p:titleStyle>
      <a:lvl1pPr algn="l" defTabSz="685471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171371" indent="-171371" algn="l" defTabSz="6854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12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38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70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01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43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75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07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50" indent="-171371" algn="l" defTabSz="6854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0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1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05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41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78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08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40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73" algn="l" defTabSz="6854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5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8C95D6-D6E8-40BC-83EA-4DAA853F94BD}" type="datetime1">
              <a:rPr lang="en-US" smtClean="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11/20/2020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960150"/>
            <a:ext cx="25908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03E636-837B-46A2-8FB1-4F92B016B512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mbr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E6A24B-21BB-4ECB-9A72-8709D3857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29848F-355D-410A-917A-3CF71466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5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831557"/>
            <a:ext cx="2133600" cy="273844"/>
          </a:xfrm>
        </p:spPr>
        <p:txBody>
          <a:bodyPr/>
          <a:lstStyle/>
          <a:p>
            <a:fld id="{E1689905-3A35-4542-96DD-156955843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227" y="1885950"/>
            <a:ext cx="360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i-IN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गेल (इंडिया) 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लिमिटेड</a:t>
            </a:r>
            <a:endParaRPr lang="en-US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1" y="2381754"/>
            <a:ext cx="6019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निवेशक और विश्‍लेषक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प्रस्तुति</a:t>
            </a:r>
            <a:endParaRPr lang="en-US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hi-IN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एच</a:t>
            </a:r>
            <a:r>
              <a:rPr lang="en-US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hi-IN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विव</a:t>
            </a:r>
            <a:r>
              <a:rPr lang="en-US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endParaRPr lang="en-US" sz="11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b="8912"/>
          <a:stretch/>
        </p:blipFill>
        <p:spPr bwMode="auto">
          <a:xfrm>
            <a:off x="-5687" y="3714750"/>
            <a:ext cx="9149687" cy="1403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/>
          <a:stretch/>
        </p:blipFill>
        <p:spPr bwMode="auto">
          <a:xfrm>
            <a:off x="0" y="130561"/>
            <a:ext cx="9144000" cy="9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X:\Analyst PPT\gail_logo_web-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90" y="1128481"/>
            <a:ext cx="1152748" cy="7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3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31557"/>
            <a:ext cx="2133600" cy="273844"/>
          </a:xfrm>
          <a:prstGeom prst="rect">
            <a:avLst/>
          </a:prstGeom>
        </p:spPr>
        <p:txBody>
          <a:bodyPr/>
          <a:lstStyle/>
          <a:p>
            <a:fld id="{E1689905-3A35-4542-96DD-1569558431C1}" type="slidenum">
              <a:rPr lang="en-IN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IN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AutoShape 2" descr="http://www.gailonline.com/final_site/biglogo/gail_logo_web-p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224" y="1778082"/>
            <a:ext cx="589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i-IN" sz="48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धन्यवाद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b="8912"/>
          <a:stretch/>
        </p:blipFill>
        <p:spPr bwMode="auto">
          <a:xfrm>
            <a:off x="-5687" y="3714750"/>
            <a:ext cx="9149687" cy="1403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/>
          <a:stretch/>
        </p:blipFill>
        <p:spPr bwMode="auto">
          <a:xfrm>
            <a:off x="0" y="130561"/>
            <a:ext cx="9144000" cy="9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7615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0067810"/>
              </p:ext>
            </p:extLst>
          </p:nvPr>
        </p:nvGraphicFramePr>
        <p:xfrm>
          <a:off x="4301806" y="1035208"/>
          <a:ext cx="4555123" cy="204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64454134"/>
              </p:ext>
            </p:extLst>
          </p:nvPr>
        </p:nvGraphicFramePr>
        <p:xfrm>
          <a:off x="6279112" y="1060056"/>
          <a:ext cx="4553712" cy="199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76356494"/>
              </p:ext>
            </p:extLst>
          </p:nvPr>
        </p:nvGraphicFramePr>
        <p:xfrm>
          <a:off x="81889" y="926374"/>
          <a:ext cx="4178300" cy="212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588" y="903263"/>
            <a:ext cx="3429000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गैस मात्रा </a:t>
            </a:r>
            <a:r>
              <a:rPr lang="hi-IN" sz="14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रूझान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737196" y="1880714"/>
            <a:ext cx="1473800" cy="160839"/>
          </a:xfrm>
          <a:prstGeom prst="triangle">
            <a:avLst/>
          </a:prstGeom>
          <a:solidFill>
            <a:schemeClr val="accent5">
              <a:lumMod val="50000"/>
              <a:alpha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60" tIns="45680" rIns="91360" bIns="45680" rtlCol="0" anchor="ctr"/>
          <a:lstStyle/>
          <a:p>
            <a:pPr algn="ctr"/>
            <a:endParaRPr lang="en-IN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9432" y="937465"/>
            <a:ext cx="1862338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गैस परिसंचरण </a:t>
            </a:r>
            <a:r>
              <a:rPr lang="hi-IN" sz="14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मिक्स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3052014"/>
            <a:ext cx="8460000" cy="0"/>
          </a:xfrm>
          <a:prstGeom prst="line">
            <a:avLst/>
          </a:prstGeom>
          <a:ln w="571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2342187724"/>
              </p:ext>
            </p:extLst>
          </p:nvPr>
        </p:nvGraphicFramePr>
        <p:xfrm>
          <a:off x="81890" y="3299378"/>
          <a:ext cx="349951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212774685"/>
              </p:ext>
            </p:extLst>
          </p:nvPr>
        </p:nvGraphicFramePr>
        <p:xfrm>
          <a:off x="3200400" y="3299378"/>
          <a:ext cx="339791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val="861711661"/>
              </p:ext>
            </p:extLst>
          </p:nvPr>
        </p:nvGraphicFramePr>
        <p:xfrm>
          <a:off x="6176420" y="3299378"/>
          <a:ext cx="3348579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27000" y="3185101"/>
            <a:ext cx="2921000" cy="31162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पेट्रोकेमिकल बिक्री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8800" y="3192631"/>
            <a:ext cx="2921000" cy="31162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तरल हाइड्रोकार्बन बिक्री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1" y="3162039"/>
            <a:ext cx="2921000" cy="31162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एलपीजी परिसंचरण</a:t>
            </a:r>
            <a:endParaRPr lang="en-I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9101" y="951115"/>
            <a:ext cx="1862338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गैस विपणन </a:t>
            </a:r>
            <a:r>
              <a:rPr lang="hi-IN" sz="14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मिक्स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5128" y="1056419"/>
            <a:ext cx="1346682" cy="276918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200" b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एमएमएससीएमडी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79605" y="3080384"/>
            <a:ext cx="726319" cy="276918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i-IN" sz="1200" b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टीएमटी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821499"/>
            <a:ext cx="566057" cy="36925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hi-IN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एच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वि.व.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1821499"/>
            <a:ext cx="576858" cy="36925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hi-IN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एच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r>
              <a:rPr lang="hi-IN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वि.व.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9618" y="240868"/>
            <a:ext cx="8087593" cy="561676"/>
          </a:xfrm>
          <a:prstGeom prst="rect">
            <a:avLst/>
          </a:prstGeom>
        </p:spPr>
        <p:txBody>
          <a:bodyPr wrap="square" lIns="68556" tIns="34282" rIns="68556" bIns="34282">
            <a:spAutoFit/>
          </a:bodyPr>
          <a:lstStyle/>
          <a:p>
            <a:pPr algn="ctr" defTabSz="685555"/>
            <a:r>
              <a:rPr lang="hi-IN" sz="32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भौतिक </a:t>
            </a:r>
            <a:r>
              <a:rPr lang="hi-IN" sz="32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कार्य-निष्पादन</a:t>
            </a:r>
            <a:endParaRPr lang="en-US" sz="3200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4956146"/>
              </p:ext>
            </p:extLst>
          </p:nvPr>
        </p:nvGraphicFramePr>
        <p:xfrm>
          <a:off x="1038861" y="1223514"/>
          <a:ext cx="3213100" cy="17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6160" y="967293"/>
            <a:ext cx="2921000" cy="33855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कारोबार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सकल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endParaRPr lang="en-IN" sz="16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0076094"/>
              </p:ext>
            </p:extLst>
          </p:nvPr>
        </p:nvGraphicFramePr>
        <p:xfrm>
          <a:off x="5002530" y="1082709"/>
          <a:ext cx="3213100" cy="187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3790" y="978723"/>
            <a:ext cx="2921000" cy="33855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सकल मार्जिन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पीबीडीआईटी)</a:t>
            </a:r>
            <a:endParaRPr lang="en-IN" sz="16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1302662"/>
              </p:ext>
            </p:extLst>
          </p:nvPr>
        </p:nvGraphicFramePr>
        <p:xfrm>
          <a:off x="1037592" y="2983707"/>
          <a:ext cx="3213100" cy="198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8862" y="2842796"/>
            <a:ext cx="2921000" cy="33855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 पूर्व लाभ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पीबीटी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29863425"/>
              </p:ext>
            </p:extLst>
          </p:nvPr>
        </p:nvGraphicFramePr>
        <p:xfrm>
          <a:off x="5016500" y="2982594"/>
          <a:ext cx="3213100" cy="198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5230" y="2842796"/>
            <a:ext cx="2921000" cy="33855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 पश्‍चात् लाभ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पीएटी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1" y="833985"/>
            <a:ext cx="1219200" cy="31162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करोड़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रु.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में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89" y="240868"/>
            <a:ext cx="8087593" cy="561690"/>
          </a:xfrm>
          <a:prstGeom prst="rect">
            <a:avLst/>
          </a:prstGeom>
        </p:spPr>
        <p:txBody>
          <a:bodyPr wrap="square" lIns="68556" tIns="34282" rIns="68556" bIns="34282">
            <a:spAutoFit/>
          </a:bodyPr>
          <a:lstStyle/>
          <a:p>
            <a:pPr algn="ctr" defTabSz="685555"/>
            <a:r>
              <a:rPr lang="hi-IN" sz="32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वित्‍तीय कार्य-निष्पादन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32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एकल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9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8031316" y="577333"/>
            <a:ext cx="1066800" cy="3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करोड़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रु.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में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3400" y="778221"/>
            <a:ext cx="1757516" cy="51435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400" b="1" u="sng" kern="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परिसंपत्तियां</a:t>
            </a:r>
            <a:endParaRPr lang="en-US" sz="14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69,134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2400" y="1651865"/>
            <a:ext cx="1143000" cy="69566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गैर चालू परिसंपत्तियां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58,513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72242" y="1647099"/>
            <a:ext cx="1757516" cy="51435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इक्विटी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45,419</a:t>
            </a: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49700" y="1647099"/>
            <a:ext cx="1757516" cy="51435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 defTabSz="914400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देयताएं</a:t>
            </a:r>
            <a:endParaRPr lang="en-US" sz="1200" b="1" u="sng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23,715</a:t>
            </a: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925154" y="1154559"/>
            <a:ext cx="285750" cy="68825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447800" y="1661326"/>
            <a:ext cx="1143000" cy="6861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चालू परिसंत्तियां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10,621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1568100" y="1202971"/>
            <a:ext cx="295275" cy="60714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433614" y="2468990"/>
            <a:ext cx="1143000" cy="6164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इक्विटी शेयर पूंजी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4,510</a:t>
            </a:r>
          </a:p>
        </p:txBody>
      </p:sp>
      <p:cxnSp>
        <p:nvCxnSpPr>
          <p:cNvPr id="66" name="Elbow Connector 65"/>
          <p:cNvCxnSpPr>
            <a:endCxn id="65" idx="0"/>
          </p:cNvCxnSpPr>
          <p:nvPr/>
        </p:nvCxnSpPr>
        <p:spPr>
          <a:xfrm rot="10800000" flipV="1">
            <a:off x="4005114" y="2318490"/>
            <a:ext cx="694178" cy="1504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805214" y="2478498"/>
            <a:ext cx="1143000" cy="6068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अन्‍य इक्विटी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40,909</a:t>
            </a:r>
          </a:p>
        </p:txBody>
      </p:sp>
      <p:cxnSp>
        <p:nvCxnSpPr>
          <p:cNvPr id="68" name="Elbow Connector 67"/>
          <p:cNvCxnSpPr/>
          <p:nvPr/>
        </p:nvCxnSpPr>
        <p:spPr>
          <a:xfrm rot="16200000" flipH="1">
            <a:off x="4849108" y="2020142"/>
            <a:ext cx="295275" cy="60714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570514" y="2497610"/>
            <a:ext cx="1143000" cy="587827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गैर-चालू देयताएं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13,284</a:t>
            </a:r>
          </a:p>
        </p:txBody>
      </p:sp>
      <p:cxnSp>
        <p:nvCxnSpPr>
          <p:cNvPr id="70" name="Elbow Connector 69"/>
          <p:cNvCxnSpPr>
            <a:endCxn id="69" idx="0"/>
          </p:cNvCxnSpPr>
          <p:nvPr/>
        </p:nvCxnSpPr>
        <p:spPr>
          <a:xfrm rot="10800000" flipV="1">
            <a:off x="7142014" y="2211800"/>
            <a:ext cx="688258" cy="28575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942114" y="2507074"/>
            <a:ext cx="1143000" cy="578302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चालू देयताएं</a:t>
            </a:r>
            <a:endParaRPr lang="en-US" sz="1200" b="1" u="sng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10,431</a:t>
            </a:r>
          </a:p>
        </p:txBody>
      </p:sp>
      <p:cxnSp>
        <p:nvCxnSpPr>
          <p:cNvPr id="72" name="Elbow Connector 71"/>
          <p:cNvCxnSpPr/>
          <p:nvPr/>
        </p:nvCxnSpPr>
        <p:spPr>
          <a:xfrm rot="16200000" flipH="1">
            <a:off x="7989159" y="2052290"/>
            <a:ext cx="295275" cy="60714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362200" y="763996"/>
            <a:ext cx="1757516" cy="51435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62" tIns="45681" rIns="91362" bIns="45681" rtlCol="0" anchor="ctr"/>
          <a:lstStyle/>
          <a:p>
            <a:pPr algn="ctr">
              <a:defRPr/>
            </a:pPr>
            <a:r>
              <a:rPr lang="hi-IN" sz="1200" b="1" u="sng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इक्विटी एवं देयताएं</a:t>
            </a:r>
            <a:endParaRPr lang="en-US" sz="1200" b="1" u="sng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69,134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Elbow Connector 73"/>
          <p:cNvCxnSpPr/>
          <p:nvPr/>
        </p:nvCxnSpPr>
        <p:spPr>
          <a:xfrm rot="5400000">
            <a:off x="5330120" y="675197"/>
            <a:ext cx="295275" cy="15899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>
            <a:off x="6238500" y="1470176"/>
            <a:ext cx="1589958" cy="14763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152400" y="2651927"/>
          <a:ext cx="1618636" cy="857737"/>
        </p:xfrm>
        <a:graphic>
          <a:graphicData uri="http://schemas.openxmlformats.org/drawingml/2006/table">
            <a:tbl>
              <a:tblPr lastRow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पीपीई</a:t>
                      </a:r>
                      <a:endParaRPr lang="en-US" sz="9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30,884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सीडब्ल्यूआईपी</a:t>
                      </a:r>
                      <a:endParaRPr lang="en-US" sz="9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11,805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निवेश</a:t>
                      </a:r>
                      <a:endParaRPr lang="en-US" sz="9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7,821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अन्य</a:t>
                      </a:r>
                      <a:endParaRPr lang="en-US" sz="9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8,003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3" name="Elbow Connector 42"/>
          <p:cNvCxnSpPr>
            <a:endCxn id="42" idx="0"/>
          </p:cNvCxnSpPr>
          <p:nvPr/>
        </p:nvCxnSpPr>
        <p:spPr>
          <a:xfrm rot="16200000" flipH="1">
            <a:off x="699942" y="2390140"/>
            <a:ext cx="285752" cy="237818"/>
          </a:xfrm>
          <a:prstGeom prst="bent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3772253" y="3339228"/>
          <a:ext cx="2923459" cy="617220"/>
        </p:xfrm>
        <a:graphic>
          <a:graphicData uri="http://schemas.openxmlformats.org/drawingml/2006/table">
            <a:tbl>
              <a:tblPr lastRow="1" bandRow="1"/>
              <a:tblGrid>
                <a:gridCol w="1932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धारित आय </a:t>
                      </a:r>
                      <a:endParaRPr lang="en-US" sz="9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35,661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सामान्य रिज़र्व, बीआरआर आदि</a:t>
                      </a:r>
                      <a:endParaRPr lang="en-US" sz="9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3,358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ट्रांजिशन रिजर्व एंड ओसीआई</a:t>
                      </a:r>
                      <a:endParaRPr lang="en-US" sz="9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1,890</a:t>
                      </a:r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7" name="Elbow Connector 56"/>
          <p:cNvCxnSpPr/>
          <p:nvPr/>
        </p:nvCxnSpPr>
        <p:spPr>
          <a:xfrm rot="16200000" flipH="1">
            <a:off x="5233873" y="3210839"/>
            <a:ext cx="253853" cy="292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3574" y="4881900"/>
            <a:ext cx="8500040" cy="261531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* </a:t>
            </a:r>
            <a:r>
              <a:rPr lang="hi-IN" sz="1100" dirty="0" smtClean="0">
                <a:solidFill>
                  <a:prstClr val="white">
                    <a:lumMod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कंपनी </a:t>
            </a:r>
            <a:r>
              <a:rPr lang="hi-IN" sz="1100" dirty="0">
                <a:solidFill>
                  <a:prstClr val="white">
                    <a:lumMod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अधिनियम के अनुरूप </a:t>
            </a: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	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614" y="-3325"/>
            <a:ext cx="9144000" cy="411510"/>
          </a:xfrm>
          <a:solidFill>
            <a:srgbClr val="002060"/>
          </a:solidFill>
        </p:spPr>
        <p:txBody>
          <a:bodyPr vert="horz" lIns="91362" tIns="45681" rIns="91362" bIns="45681" rtlCol="0" anchor="ctr">
            <a:noAutofit/>
          </a:bodyPr>
          <a:lstStyle/>
          <a:p>
            <a:r>
              <a:rPr lang="hi-IN" sz="2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सितम्बर 2020 </a:t>
            </a:r>
            <a:r>
              <a:rPr lang="hi-IN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 अनुसार तुलन </a:t>
            </a:r>
            <a:r>
              <a:rPr lang="hi-IN" sz="2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पत्र</a:t>
            </a:r>
            <a:endParaRPr lang="en-IN" sz="24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F94AD0-9931-496B-91E8-38C82DB49A79}"/>
              </a:ext>
            </a:extLst>
          </p:cNvPr>
          <p:cNvGrpSpPr/>
          <p:nvPr/>
        </p:nvGrpSpPr>
        <p:grpSpPr>
          <a:xfrm>
            <a:off x="359852" y="4336777"/>
            <a:ext cx="8347363" cy="471319"/>
            <a:chOff x="359852" y="4336725"/>
            <a:chExt cx="6188582" cy="471319"/>
          </a:xfrm>
        </p:grpSpPr>
        <p:sp>
          <p:nvSpPr>
            <p:cNvPr id="35" name="Rounded Rectangle 34"/>
            <p:cNvSpPr/>
            <p:nvPr/>
          </p:nvSpPr>
          <p:spPr>
            <a:xfrm>
              <a:off x="359852" y="4336725"/>
              <a:ext cx="1773748" cy="4572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i-IN" sz="1400" b="1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नियोजित पूंजी</a:t>
              </a:r>
              <a:endParaRPr lang="en-US" sz="1400" b="1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  <a:p>
              <a:pPr algn="ctr">
                <a:defRPr/>
              </a:pPr>
              <a:r>
                <a:rPr lang="hi-IN" sz="1400" b="1" kern="0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रु.</a:t>
              </a:r>
              <a:r>
                <a:rPr lang="en-US" sz="1400" b="1" dirty="0" smtClean="0">
                  <a:solidFill>
                    <a:prstClr val="white"/>
                  </a:solidFill>
                  <a:latin typeface="Cambria" panose="02040503050406030204" pitchFamily="18" charset="0"/>
                </a:rPr>
                <a:t>53,829 </a:t>
              </a:r>
              <a:r>
                <a:rPr lang="hi-IN" sz="1400" b="1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करोड़</a:t>
              </a:r>
              <a:endParaRPr lang="en-US" sz="1400" b="1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536787" y="4348283"/>
              <a:ext cx="1812376" cy="4572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hi-IN" sz="1400" b="1" kern="0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कुल मूल्‍य</a:t>
              </a:r>
              <a:r>
                <a:rPr lang="en-US" sz="1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* </a:t>
              </a:r>
              <a:endParaRPr lang="hi-IN" sz="1400" b="1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  <a:p>
              <a:pPr algn="ctr">
                <a:defRPr/>
              </a:pPr>
              <a:r>
                <a:rPr lang="hi-IN" sz="1400" b="1" kern="0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रु.</a:t>
              </a:r>
              <a:r>
                <a:rPr lang="en-US" sz="1400" b="1" kern="0" dirty="0" smtClean="0">
                  <a:solidFill>
                    <a:prstClr val="white"/>
                  </a:solidFill>
                  <a:latin typeface="Cambria" pitchFamily="18" charset="0"/>
                  <a:cs typeface="Arial" charset="0"/>
                </a:rPr>
                <a:t>43,432 </a:t>
              </a:r>
              <a:r>
                <a:rPr lang="hi-IN" sz="1400" b="1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करोड़</a:t>
              </a:r>
              <a:endParaRPr lang="en-US" sz="1400" b="1" kern="0" dirty="0">
                <a:solidFill>
                  <a:prstClr val="white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36" name="Rounded Rectangle 36">
              <a:extLst>
                <a:ext uri="{FF2B5EF4-FFF2-40B4-BE49-F238E27FC236}">
                  <a16:creationId xmlns:a16="http://schemas.microsoft.com/office/drawing/2014/main" id="{9EDCCB18-015C-4B9B-8934-9F28FDFC1D34}"/>
                </a:ext>
              </a:extLst>
            </p:cNvPr>
            <p:cNvSpPr/>
            <p:nvPr/>
          </p:nvSpPr>
          <p:spPr>
            <a:xfrm>
              <a:off x="4736058" y="4350844"/>
              <a:ext cx="1812376" cy="4572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i-IN" sz="1400" b="1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बकाया  ऋण </a:t>
              </a:r>
              <a:endParaRPr lang="hi-IN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>
                <a:defRPr/>
              </a:pPr>
              <a:r>
                <a:rPr lang="hi-IN" sz="1400" b="1" kern="0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रु.</a:t>
              </a:r>
              <a:r>
                <a:rPr lang="en-US" sz="1400" b="1" dirty="0" smtClean="0">
                  <a:solidFill>
                    <a:prstClr val="white"/>
                  </a:solidFill>
                  <a:latin typeface="Cambria" panose="02040503050406030204" pitchFamily="18" charset="0"/>
                </a:rPr>
                <a:t>5,317 </a:t>
              </a:r>
              <a:r>
                <a:rPr lang="hi-IN" sz="1400" b="1" dirty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करोड़</a:t>
              </a:r>
              <a:endParaRPr lang="en-US" sz="1400" b="1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9541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  <a:solidFill>
            <a:srgbClr val="002060"/>
          </a:solidFill>
        </p:spPr>
        <p:txBody>
          <a:bodyPr vert="horz" lIns="91362" tIns="45681" rIns="91362" bIns="45681" rtlCol="0" anchor="ctr">
            <a:noAutofit/>
          </a:bodyPr>
          <a:lstStyle/>
          <a:p>
            <a:r>
              <a:rPr lang="hi-IN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प्रमुख वित्तीय अनुपात</a:t>
            </a:r>
            <a:endParaRPr lang="en-IN" sz="24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6254617"/>
              </p:ext>
            </p:extLst>
          </p:nvPr>
        </p:nvGraphicFramePr>
        <p:xfrm>
          <a:off x="6096000" y="799293"/>
          <a:ext cx="32131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46800" y="488610"/>
            <a:ext cx="2921000" cy="307698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ऋण और इक्विटी अनुपात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09049018"/>
              </p:ext>
            </p:extLst>
          </p:nvPr>
        </p:nvGraphicFramePr>
        <p:xfrm>
          <a:off x="3187700" y="796862"/>
          <a:ext cx="32131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50064" y="528183"/>
            <a:ext cx="2921000" cy="523141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नियोजित पूंजी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 रिटर्न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(%</a:t>
            </a:r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में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2743200"/>
            <a:ext cx="815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59430" y="885415"/>
            <a:ext cx="0" cy="38782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5881" y="873985"/>
            <a:ext cx="0" cy="38782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297663866"/>
              </p:ext>
            </p:extLst>
          </p:nvPr>
        </p:nvGraphicFramePr>
        <p:xfrm>
          <a:off x="76199" y="800100"/>
          <a:ext cx="3342681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7000" y="489398"/>
            <a:ext cx="2921000" cy="307698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निवल मूल्‍य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 पीएटी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(%</a:t>
            </a:r>
            <a:r>
              <a:rPr lang="hi-IN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में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2796" y="2773761"/>
            <a:ext cx="2921000" cy="307698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मार्केट पूंजीकरण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./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881451065"/>
              </p:ext>
            </p:extLst>
          </p:nvPr>
        </p:nvGraphicFramePr>
        <p:xfrm>
          <a:off x="36964" y="3012318"/>
          <a:ext cx="32131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7292" y="2765602"/>
            <a:ext cx="2921000" cy="307698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प्रति शेयर आय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रु./शेयर में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5625" y="4855596"/>
            <a:ext cx="7960427" cy="230754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2060"/>
                </a:solidFill>
                <a:latin typeface="Calibri"/>
              </a:rPr>
              <a:t>$ </a:t>
            </a:r>
            <a:r>
              <a:rPr lang="hi-IN" sz="9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वित्‍त </a:t>
            </a:r>
            <a:r>
              <a:rPr lang="hi-IN" sz="9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वर्ष16 के पश्‍चात से आंकड़े इंड-एएस के अनुरूप हैं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hi-IN" sz="900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निवल मूल्‍य कंपनी अधिनियम 2013 के अनुरूप </a:t>
            </a:r>
            <a:r>
              <a:rPr lang="hi-IN" sz="9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है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325127323"/>
              </p:ext>
            </p:extLst>
          </p:nvPr>
        </p:nvGraphicFramePr>
        <p:xfrm>
          <a:off x="6108700" y="3014749"/>
          <a:ext cx="32131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372481845"/>
              </p:ext>
            </p:extLst>
          </p:nvPr>
        </p:nvGraphicFramePr>
        <p:xfrm>
          <a:off x="3133192" y="3012318"/>
          <a:ext cx="32131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163520" y="2765635"/>
            <a:ext cx="2921000" cy="307698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शेयर मूल्य 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रु./शेयर में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5441621"/>
              </p:ext>
            </p:extLst>
          </p:nvPr>
        </p:nvGraphicFramePr>
        <p:xfrm>
          <a:off x="1068072" y="1319867"/>
          <a:ext cx="3213100" cy="168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1" y="1008250"/>
            <a:ext cx="2921000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कारोबार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सकल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dirty="0" smtClean="0"/>
              <a:t> 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7098693"/>
              </p:ext>
            </p:extLst>
          </p:nvPr>
        </p:nvGraphicFramePr>
        <p:xfrm>
          <a:off x="5459730" y="1319868"/>
          <a:ext cx="3213100" cy="168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80990" y="1019692"/>
            <a:ext cx="2921000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i-IN" dirty="0">
                <a:solidFill>
                  <a:srgbClr val="1A3D6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सकल मार्जिन</a:t>
            </a:r>
            <a:r>
              <a:rPr lang="en-US" dirty="0">
                <a:solidFill>
                  <a:srgbClr val="1A3D6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hi-IN" dirty="0">
                <a:solidFill>
                  <a:srgbClr val="1A3D6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पीबीडीआईटी</a:t>
            </a:r>
            <a:r>
              <a:rPr lang="en-US" dirty="0">
                <a:solidFill>
                  <a:srgbClr val="1A3D6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hi-IN" dirty="0">
              <a:solidFill>
                <a:srgbClr val="1A3D6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36482535"/>
              </p:ext>
            </p:extLst>
          </p:nvPr>
        </p:nvGraphicFramePr>
        <p:xfrm>
          <a:off x="1078230" y="3300563"/>
          <a:ext cx="3213100" cy="167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500" y="3098131"/>
            <a:ext cx="2921000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 पूर्व लाभ</a:t>
            </a:r>
            <a:endParaRPr lang="en-IN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93278856"/>
              </p:ext>
            </p:extLst>
          </p:nvPr>
        </p:nvGraphicFramePr>
        <p:xfrm>
          <a:off x="5473701" y="3300563"/>
          <a:ext cx="3213100" cy="167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72430" y="3086671"/>
            <a:ext cx="2921000" cy="30769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 पश्‍चात् लाभ</a:t>
            </a:r>
            <a:endParaRPr lang="en-IN" dirty="0"/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8077200" y="822541"/>
            <a:ext cx="1066800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 रु.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Rupee Foradian" panose="020B0603030804020204" pitchFamily="34" charset="0"/>
              </a:rPr>
              <a:t>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में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407" y="209550"/>
            <a:ext cx="8087593" cy="438565"/>
          </a:xfrm>
          <a:prstGeom prst="rect">
            <a:avLst/>
          </a:prstGeom>
        </p:spPr>
        <p:txBody>
          <a:bodyPr wrap="square" lIns="68556" tIns="34282" rIns="68556" bIns="34282">
            <a:spAutoFit/>
          </a:bodyPr>
          <a:lstStyle/>
          <a:p>
            <a:pPr algn="ctr" defTabSz="685555"/>
            <a:r>
              <a:rPr lang="hi-IN" sz="24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समेकित आधार पर वित्‍तीय कार्य-निष्‍पादन</a:t>
            </a:r>
            <a:endParaRPr lang="en-US" sz="2400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4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38025162"/>
              </p:ext>
            </p:extLst>
          </p:nvPr>
        </p:nvGraphicFramePr>
        <p:xfrm>
          <a:off x="-711200" y="1445720"/>
          <a:ext cx="9606256" cy="303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44666373"/>
              </p:ext>
            </p:extLst>
          </p:nvPr>
        </p:nvGraphicFramePr>
        <p:xfrm>
          <a:off x="2565400" y="1383294"/>
          <a:ext cx="9086850" cy="292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52968" y="997453"/>
            <a:ext cx="2313802" cy="457200"/>
          </a:xfrm>
          <a:prstGeom prst="round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</a:t>
            </a:r>
            <a:r>
              <a:rPr lang="hi-IN" sz="15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2019-20 </a:t>
            </a:r>
            <a:endParaRPr lang="en-IN" sz="15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15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रु.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6,100 </a:t>
            </a:r>
            <a:r>
              <a:rPr lang="hi-IN" sz="15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</a:t>
            </a:r>
            <a:endParaRPr lang="en-IN" sz="15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2473" y="997453"/>
            <a:ext cx="2313802" cy="457200"/>
          </a:xfrm>
          <a:prstGeom prst="round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r>
              <a:rPr lang="hi-IN" sz="15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वि.व.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2020-21</a:t>
            </a:r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ई</a:t>
            </a:r>
            <a:endParaRPr lang="en-IN" sz="15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रु.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6,500 </a:t>
            </a:r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</a:t>
            </a:r>
            <a:endParaRPr lang="en-IN" sz="15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8153400" y="742950"/>
            <a:ext cx="914400" cy="2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79" rIns="91358" bIns="4567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0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 रु. में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000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1025" y="4916180"/>
            <a:ext cx="3962400" cy="230750"/>
          </a:xfrm>
          <a:prstGeom prst="rect">
            <a:avLst/>
          </a:prstGeom>
          <a:noFill/>
        </p:spPr>
        <p:txBody>
          <a:bodyPr wrap="square" lIns="91358" tIns="45679" rIns="91358" bIns="45679" rtlCol="0">
            <a:spAutoFit/>
          </a:bodyPr>
          <a:lstStyle/>
          <a:p>
            <a:r>
              <a:rPr lang="en-IN" sz="900" dirty="0"/>
              <a:t>* </a:t>
            </a:r>
            <a:r>
              <a:rPr lang="hi-IN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पूंजीगत </a:t>
            </a:r>
            <a:r>
              <a:rPr lang="hi-IN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परिव्‍यय में योजनागत, गैर योजनागत तथा प्रचालन केपेक्‍स शामिल है </a:t>
            </a:r>
            <a:r>
              <a:rPr lang="hi-IN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।</a:t>
            </a:r>
            <a:endParaRPr lang="en-IN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800" y="240869"/>
            <a:ext cx="8077200" cy="438563"/>
          </a:xfrm>
          <a:prstGeom prst="rect">
            <a:avLst/>
          </a:prstGeom>
        </p:spPr>
        <p:txBody>
          <a:bodyPr wrap="square" lIns="68554" tIns="34281" rIns="68554" bIns="34281">
            <a:spAutoFit/>
          </a:bodyPr>
          <a:lstStyle/>
          <a:p>
            <a:pPr algn="ctr" defTabSz="685555"/>
            <a:r>
              <a:rPr lang="hi-IN" sz="2400" b="1" dirty="0">
                <a:solidFill>
                  <a:srgbClr val="17375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पूंजीगत व्‍यय प्रोफाइल</a:t>
            </a:r>
            <a:endParaRPr lang="en-US" sz="2600" b="1" dirty="0">
              <a:solidFill>
                <a:srgbClr val="17375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78138D-EAC6-41E5-872E-EE09AE4A3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355065"/>
              </p:ext>
            </p:extLst>
          </p:nvPr>
        </p:nvGraphicFramePr>
        <p:xfrm>
          <a:off x="5723288" y="1383294"/>
          <a:ext cx="9086850" cy="292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B9E313-6833-47A2-9AD8-CD260D1A7EA2}"/>
              </a:ext>
            </a:extLst>
          </p:cNvPr>
          <p:cNvSpPr/>
          <p:nvPr/>
        </p:nvSpPr>
        <p:spPr>
          <a:xfrm>
            <a:off x="6943074" y="91980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i-IN" sz="15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वि.व.</a:t>
            </a:r>
            <a:r>
              <a:rPr lang="en-IN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2021-22</a:t>
            </a:r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ई</a:t>
            </a:r>
            <a:endParaRPr lang="en-IN" sz="938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रु.</a:t>
            </a:r>
            <a:r>
              <a:rPr lang="en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6,600 </a:t>
            </a:r>
            <a:r>
              <a:rPr lang="hi-IN" sz="15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</a:t>
            </a:r>
            <a:endParaRPr lang="en-IN" sz="15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E2879B-5776-4CBA-B5B2-3B8215B14084}"/>
              </a:ext>
            </a:extLst>
          </p:cNvPr>
          <p:cNvCxnSpPr/>
          <p:nvPr/>
        </p:nvCxnSpPr>
        <p:spPr>
          <a:xfrm>
            <a:off x="3009900" y="919801"/>
            <a:ext cx="0" cy="3252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BE252B-8AE9-4488-8F69-2E78B97D7A86}"/>
              </a:ext>
            </a:extLst>
          </p:cNvPr>
          <p:cNvCxnSpPr/>
          <p:nvPr/>
        </p:nvCxnSpPr>
        <p:spPr>
          <a:xfrm>
            <a:off x="6172200" y="895350"/>
            <a:ext cx="0" cy="3252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7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620000" y="819150"/>
            <a:ext cx="1066800" cy="3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2" tIns="45641" rIns="91282" bIns="456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करोड़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रु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Rupee Foradian" panose="020B0603030804020204" pitchFamily="34" charset="0"/>
              </a:rPr>
              <a:t>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में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IN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40925"/>
            <a:ext cx="8077200" cy="869374"/>
          </a:xfrm>
          <a:prstGeom prst="rect">
            <a:avLst/>
          </a:prstGeom>
        </p:spPr>
        <p:txBody>
          <a:bodyPr wrap="square" lIns="68478" tIns="34243" rIns="68478" bIns="34243">
            <a:spAutoFit/>
          </a:bodyPr>
          <a:lstStyle/>
          <a:p>
            <a:pPr algn="ctr" defTabSz="684875"/>
            <a:r>
              <a:rPr lang="hi-IN" sz="2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समेकित आधार पर कारोबार (सकल) समाधान</a:t>
            </a:r>
            <a:endParaRPr lang="en-US" sz="2600" b="1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684875"/>
            <a:r>
              <a:rPr lang="hi-IN" sz="2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एच</a:t>
            </a:r>
            <a:r>
              <a:rPr lang="en-US" sz="2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hi-IN" sz="2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वि.व.</a:t>
            </a:r>
            <a:r>
              <a:rPr lang="en-US" sz="2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59817"/>
              </p:ext>
            </p:extLst>
          </p:nvPr>
        </p:nvGraphicFramePr>
        <p:xfrm>
          <a:off x="609600" y="1200150"/>
          <a:ext cx="8046720" cy="2672268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32587796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22563568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0922598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213701862"/>
                    </a:ext>
                  </a:extLst>
                </a:gridCol>
              </a:tblGrid>
              <a:tr h="643920">
                <a:tc>
                  <a:txBody>
                    <a:bodyPr/>
                    <a:lstStyle/>
                    <a:p>
                      <a:pPr algn="ctr" fontAlgn="b"/>
                      <a:r>
                        <a:rPr lang="hi-I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कंपनी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hi-I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कारोबार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lang="hi-I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सकल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i-I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विलोपन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i-I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सकल कारोबार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83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marL="109538" indent="-109538"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गेल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25,731.90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(3,044.13)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22,687.77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749493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जीजीएसपीएल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1,573.16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1,573.16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11839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जीजीयूआई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2,337.79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(2,321.56)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16.23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30779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टीएनजीसीएल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50.96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50.96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99426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गेल गैस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1,662.36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1,662.36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219788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बीजीसीएल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             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692620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केएलएल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104.66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(104.66)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533464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विलोपन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(5,470.36)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(5,470.36)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180432"/>
                  </a:ext>
                </a:extLst>
              </a:tr>
              <a:tr h="225372">
                <a:tc>
                  <a:txBody>
                    <a:bodyPr/>
                    <a:lstStyle/>
                    <a:p>
                      <a:pPr algn="l" fontAlgn="b"/>
                      <a:r>
                        <a:rPr lang="hi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सकल राजस्व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25,990.47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(5,470.35)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25,990.47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5514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754249" y="283600"/>
            <a:ext cx="1066800" cy="2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309508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hi-IN" sz="900" kern="0" dirty="0" smtClean="0">
                <a:solidFill>
                  <a:srgbClr val="2F5897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(करोड़ रु.में</a:t>
            </a:r>
            <a:r>
              <a:rPr lang="en-US" sz="900" kern="0" dirty="0" smtClean="0">
                <a:solidFill>
                  <a:srgbClr val="2F5897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)</a:t>
            </a:r>
            <a:endParaRPr lang="en-IN" sz="9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150"/>
            <a:ext cx="8077200" cy="438563"/>
          </a:xfrm>
          <a:prstGeom prst="rect">
            <a:avLst/>
          </a:prstGeom>
        </p:spPr>
        <p:txBody>
          <a:bodyPr wrap="square" lIns="68555" tIns="34281" rIns="68555" bIns="34281">
            <a:spAutoFit/>
          </a:bodyPr>
          <a:lstStyle/>
          <a:p>
            <a:pPr algn="ctr" defTabSz="309508" hangingPunct="0"/>
            <a:r>
              <a:rPr lang="hi-IN" sz="2400" b="1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पीएटी समाधान</a:t>
            </a:r>
            <a:r>
              <a:rPr lang="en-US" sz="2400" b="1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 (</a:t>
            </a:r>
            <a:r>
              <a:rPr lang="hi-IN" sz="2400" b="1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समेकित आधार पर</a:t>
            </a:r>
            <a:r>
              <a:rPr lang="en-US" sz="2400" b="1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/>
              </a:rPr>
              <a:t>)</a:t>
            </a:r>
            <a:endParaRPr lang="en-US" sz="2400" b="1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Helvetica Ligh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8432"/>
              </p:ext>
            </p:extLst>
          </p:nvPr>
        </p:nvGraphicFramePr>
        <p:xfrm>
          <a:off x="251520" y="454973"/>
          <a:ext cx="8667965" cy="4478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129">
                <a:tc>
                  <a:txBody>
                    <a:bodyPr/>
                    <a:lstStyle/>
                    <a:p>
                      <a:pPr algn="l" fontAlgn="b"/>
                      <a:r>
                        <a:rPr lang="hi-IN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विवरण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i-IN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 सितम्बर, 2020 को शेहरधारिता का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 सितम्बर, 2020 को निवेश (निवल)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i-IN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एच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</a:t>
                      </a:r>
                      <a:r>
                        <a:rPr lang="hi-IN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वि.व.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u="none" strike="noStrike" dirty="0" smtClean="0">
                          <a:effectLst/>
                          <a:latin typeface="+mn-lt"/>
                        </a:rPr>
                        <a:t>गेल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i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लागू नहीं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लागू नहीं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1,495.18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सहायक कंपनियां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(158.77)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marL="342730" marR="0" lvl="1" indent="0" algn="l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गेल गैस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1,517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43.38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marL="342730" marR="0" lvl="1" indent="0" algn="l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जीजीएसपीएल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जीजीयूआई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(22.79)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862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बंगाल गैस कंपनी लिमिटेड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381" marR="2381" marT="2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(0.39)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118">
                <a:tc rowSpan="2">
                  <a:txBody>
                    <a:bodyPr/>
                    <a:lstStyle/>
                    <a:p>
                      <a:pPr marL="447675" marR="0" lvl="1" indent="0" algn="l" defTabSz="18276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कोंकण एलएनजी लिमिटेड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381" marR="2381" marT="2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69.05%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690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(192.53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82760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9.39</a:t>
                      </a:r>
                    </a:p>
                  </a:txBody>
                  <a:tcPr marL="2381" marR="2381" marT="2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879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टीएनजीएल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48.98%</a:t>
                      </a: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87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घटाएं: अल्प </a:t>
                      </a:r>
                      <a:r>
                        <a:rPr lang="hi-IN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ब्याज</a:t>
                      </a:r>
                      <a:endParaRPr lang="en-US" sz="9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760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54.98</a:t>
                      </a:r>
                    </a:p>
                  </a:txBody>
                  <a:tcPr marL="2381" marR="2381" marT="2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48923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सहयोगी कंपनियां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2,501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721.52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एमजीएल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61.61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पीएलएल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136.85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बीसीपीएल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70.00%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305.37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आईजीएल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90.99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ओपाल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49.21%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995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चाइना</a:t>
                      </a:r>
                      <a:r>
                        <a:rPr lang="hi-IN" sz="9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गैस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2.87%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127.30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फेयम गैस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19.00%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रामागुण्डम</a:t>
                      </a:r>
                      <a:r>
                        <a:rPr lang="hi-I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फर्टिलाइज़र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14.46%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(2.05)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marL="0" marR="0" indent="0" algn="l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b="1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संयुक्त उद्यम</a:t>
                      </a:r>
                      <a:r>
                        <a:rPr lang="en-US" sz="900" b="1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hi-IN" sz="900" b="1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जेवी</a:t>
                      </a:r>
                      <a:r>
                        <a:rPr lang="en-US" sz="900" b="1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394">
                <a:tc>
                  <a:txBody>
                    <a:bodyPr/>
                    <a:lstStyle/>
                    <a:p>
                      <a:pPr marL="342730" marR="0" lvl="1" indent="0" algn="l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सीजीडी जेवी एवं अन्य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बीजीएल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सीयूजीएल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जीजीएल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lang="hi-IN" sz="9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एमएनजीएल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एजीएल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वीजीएल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तापी, आईजीजीएल</a:t>
                      </a:r>
                      <a:r>
                        <a:rPr lang="en-US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hi-IN" sz="900" u="none" strike="noStrike" dirty="0" smtClean="0"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21.53 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marL="0" marR="0" indent="0" algn="l" defTabSz="6854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समायोजन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लाभांश का विलोपन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(337.10)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निवेश से मान्य लाभ / हानि</a:t>
                      </a:r>
                      <a:r>
                        <a:rPr lang="hi-IN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विलोपन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9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अन्य</a:t>
                      </a:r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31.24 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1111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समेकित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53" marR="9053" marT="67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1,766.10*</a:t>
                      </a:r>
                    </a:p>
                  </a:txBody>
                  <a:tcPr marL="2381" marR="2381" marT="23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D9CEA0-2968-438D-A73C-62214CB829B2}"/>
              </a:ext>
            </a:extLst>
          </p:cNvPr>
          <p:cNvSpPr txBox="1"/>
          <p:nvPr/>
        </p:nvSpPr>
        <p:spPr>
          <a:xfrm>
            <a:off x="102108" y="4954151"/>
            <a:ext cx="11272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825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hi-IN" sz="825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अल्प </a:t>
            </a:r>
            <a:r>
              <a:rPr lang="hi-IN" sz="825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ब्याज </a:t>
            </a:r>
            <a:r>
              <a:rPr lang="hi-IN" sz="825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को छोड़कर</a:t>
            </a:r>
            <a:endParaRPr lang="en-IN" sz="825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24286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mbri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52271"/>
      </a:accent1>
      <a:accent2>
        <a:srgbClr val="00A39A"/>
      </a:accent2>
      <a:accent3>
        <a:srgbClr val="23AC38"/>
      </a:accent3>
      <a:accent4>
        <a:srgbClr val="7DC3E7"/>
      </a:accent4>
      <a:accent5>
        <a:srgbClr val="00A5D3"/>
      </a:accent5>
      <a:accent6>
        <a:srgbClr val="182D8A"/>
      </a:accent6>
      <a:hlink>
        <a:srgbClr val="959394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mbri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2.1.0.8486</Revision>
</Application>
</file>

<file path=customXml/item2.xml><?xml version="1.0" encoding="utf-8"?>
<Application xmlns="http://www.sap.com/cof/ao/powerpoint/application">
  <com.sap.ip.bi.pioneer>
    <Version>4</Version>
    <AAO_Revision>2.1.0.8486</AAO_Revision>
    <RefreshOnOpen>False</RefreshOnOpen>
    <ForcePromptOnInitialRefresh>False</ForcePromptOnInitialRefresh>
    <StorePromptsInDocument>True</StorePromptsInDocument>
    <Cleaned>False</Cleaned>
    <MergeVariables>False</MergeVariables>
    <WorkingMode>Local</WorkingMode>
    <Items/>
  </com.sap.ip.bi.pioneer>
</Application>
</file>

<file path=customXml/itemProps1.xml><?xml version="1.0" encoding="utf-8"?>
<ds:datastoreItem xmlns:ds="http://schemas.openxmlformats.org/officeDocument/2006/customXml" ds:itemID="{87BC6E1E-33F9-4F47-8E58-7065F34BA8E8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930D2600-8886-407A-B0A9-E7C170DECAF4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19217</TotalTime>
  <Words>633</Words>
  <Application>Microsoft Office PowerPoint</Application>
  <PresentationFormat>On-screen Show (16:9)</PresentationFormat>
  <Paragraphs>257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 Unicode MS</vt:lpstr>
      <vt:lpstr>Arial</vt:lpstr>
      <vt:lpstr>Calibri</vt:lpstr>
      <vt:lpstr>Cambria</vt:lpstr>
      <vt:lpstr>Century Gothic</vt:lpstr>
      <vt:lpstr>Helvetica Light</vt:lpstr>
      <vt:lpstr>Mangal</vt:lpstr>
      <vt:lpstr>Open Sans</vt:lpstr>
      <vt:lpstr>Rupee Foradian</vt:lpstr>
      <vt:lpstr>Tahoma</vt:lpstr>
      <vt:lpstr>1_Default Design</vt:lpstr>
      <vt:lpstr>1_Office Theme</vt:lpstr>
      <vt:lpstr>2_Default Design</vt:lpstr>
      <vt:lpstr>2_Office Theme</vt:lpstr>
      <vt:lpstr>PowerPoint Presentation</vt:lpstr>
      <vt:lpstr>PowerPoint Presentation</vt:lpstr>
      <vt:lpstr>PowerPoint Presentation</vt:lpstr>
      <vt:lpstr>30 सितम्बर 2020 के अनुसार तुलन पत्र</vt:lpstr>
      <vt:lpstr>प्रमुख वित्तीय अनुपात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Ashutosh S</dc:creator>
  <cp:lastModifiedBy>Poonam (पूनम)</cp:lastModifiedBy>
  <cp:revision>1397</cp:revision>
  <cp:lastPrinted>2020-11-20T09:08:37Z</cp:lastPrinted>
  <dcterms:created xsi:type="dcterms:W3CDTF">2015-03-27T06:28:33Z</dcterms:created>
  <dcterms:modified xsi:type="dcterms:W3CDTF">2020-11-20T09:10:33Z</dcterms:modified>
</cp:coreProperties>
</file>